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357" r:id="rId6"/>
    <p:sldId id="375" r:id="rId7"/>
    <p:sldId id="369" r:id="rId8"/>
    <p:sldId id="352" r:id="rId9"/>
    <p:sldId id="321" r:id="rId10"/>
    <p:sldId id="353" r:id="rId11"/>
    <p:sldId id="354" r:id="rId12"/>
    <p:sldId id="355" r:id="rId13"/>
    <p:sldId id="322" r:id="rId14"/>
    <p:sldId id="323" r:id="rId15"/>
    <p:sldId id="363" r:id="rId16"/>
    <p:sldId id="364" r:id="rId17"/>
    <p:sldId id="365" r:id="rId18"/>
    <p:sldId id="283" r:id="rId19"/>
    <p:sldId id="294" r:id="rId20"/>
    <p:sldId id="282" r:id="rId21"/>
    <p:sldId id="305" r:id="rId22"/>
    <p:sldId id="302" r:id="rId23"/>
    <p:sldId id="304" r:id="rId24"/>
    <p:sldId id="368" r:id="rId25"/>
    <p:sldId id="370" r:id="rId26"/>
    <p:sldId id="371" r:id="rId27"/>
    <p:sldId id="376" r:id="rId28"/>
    <p:sldId id="367" r:id="rId29"/>
    <p:sldId id="377" r:id="rId30"/>
    <p:sldId id="382" r:id="rId31"/>
    <p:sldId id="348" r:id="rId32"/>
    <p:sldId id="378" r:id="rId33"/>
    <p:sldId id="360" r:id="rId34"/>
    <p:sldId id="358" r:id="rId35"/>
    <p:sldId id="359" r:id="rId36"/>
    <p:sldId id="362" r:id="rId37"/>
    <p:sldId id="379" r:id="rId38"/>
    <p:sldId id="380" r:id="rId39"/>
    <p:sldId id="361" r:id="rId40"/>
    <p:sldId id="381" r:id="rId41"/>
    <p:sldId id="372" r:id="rId42"/>
    <p:sldId id="366" r:id="rId43"/>
    <p:sldId id="257" r:id="rId44"/>
    <p:sldId id="349" r:id="rId45"/>
    <p:sldId id="291" r:id="rId46"/>
    <p:sldId id="292" r:id="rId47"/>
    <p:sldId id="289" r:id="rId48"/>
    <p:sldId id="293" r:id="rId49"/>
    <p:sldId id="290" r:id="rId50"/>
    <p:sldId id="272" r:id="rId51"/>
    <p:sldId id="280" r:id="rId52"/>
    <p:sldId id="278" r:id="rId53"/>
    <p:sldId id="285" r:id="rId54"/>
    <p:sldId id="258" r:id="rId55"/>
    <p:sldId id="259" r:id="rId56"/>
    <p:sldId id="267" r:id="rId57"/>
    <p:sldId id="325" r:id="rId58"/>
    <p:sldId id="312" r:id="rId59"/>
    <p:sldId id="346" r:id="rId60"/>
    <p:sldId id="329" r:id="rId61"/>
    <p:sldId id="328" r:id="rId62"/>
    <p:sldId id="333" r:id="rId63"/>
    <p:sldId id="330" r:id="rId64"/>
    <p:sldId id="334" r:id="rId65"/>
    <p:sldId id="335" r:id="rId66"/>
    <p:sldId id="336" r:id="rId67"/>
    <p:sldId id="337" r:id="rId68"/>
    <p:sldId id="339" r:id="rId69"/>
    <p:sldId id="344" r:id="rId70"/>
    <p:sldId id="331" r:id="rId71"/>
    <p:sldId id="341" r:id="rId72"/>
    <p:sldId id="342" r:id="rId73"/>
    <p:sldId id="332" r:id="rId74"/>
    <p:sldId id="340" r:id="rId75"/>
    <p:sldId id="383" r:id="rId76"/>
    <p:sldId id="345" r:id="rId77"/>
    <p:sldId id="384" r:id="rId78"/>
    <p:sldId id="386" r:id="rId79"/>
    <p:sldId id="389" r:id="rId80"/>
    <p:sldId id="388" r:id="rId81"/>
    <p:sldId id="391" r:id="rId82"/>
    <p:sldId id="392" r:id="rId83"/>
    <p:sldId id="390" r:id="rId84"/>
    <p:sldId id="311" r:id="rId85"/>
    <p:sldId id="343" r:id="rId86"/>
    <p:sldId id="298" r:id="rId87"/>
    <p:sldId id="299" r:id="rId88"/>
    <p:sldId id="300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F502"/>
    <a:srgbClr val="F20AB8"/>
    <a:srgbClr val="C55CE6"/>
    <a:srgbClr val="E632B9"/>
    <a:srgbClr val="D618C6"/>
    <a:srgbClr val="CC1228"/>
    <a:srgbClr val="9768AB"/>
    <a:srgbClr val="3BA37D"/>
    <a:srgbClr val="ED374C"/>
    <a:srgbClr val="1470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4AD001-F90D-AEF9-6D72-1988CC83B73F}" v="106" dt="2024-08-27T10:37:36.161"/>
    <p1510:client id="{AB866591-0BC3-0905-4CD5-91E1BC195682}" v="170" dt="2024-08-27T07:18:56.189"/>
    <p1510:client id="{CF2BB01C-5CF0-BEC9-E83F-7CCB7536AA16}" v="569" dt="2024-08-26T10:20:09.9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presProps" Target="presProps.xml"/><Relationship Id="rId95" Type="http://schemas.microsoft.com/office/2015/10/relationships/revisionInfo" Target="revisionInfo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theme" Target="theme/theme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rshak  Acharya" userId="S::shirshak.acharya@naamii.org.np::e8797709-bc5b-4c94-bd91-b3cc5c750645" providerId="AD" clId="Web-{B49D8B8E-3035-160E-EB70-00403061EE45}"/>
    <pc:docChg chg="addSld modSld">
      <pc:chgData name="Shirshak  Acharya" userId="S::shirshak.acharya@naamii.org.np::e8797709-bc5b-4c94-bd91-b3cc5c750645" providerId="AD" clId="Web-{B49D8B8E-3035-160E-EB70-00403061EE45}" dt="2024-08-19T17:15:03.004" v="356" actId="20577"/>
      <pc:docMkLst>
        <pc:docMk/>
      </pc:docMkLst>
      <pc:sldChg chg="modSp">
        <pc:chgData name="Shirshak  Acharya" userId="S::shirshak.acharya@naamii.org.np::e8797709-bc5b-4c94-bd91-b3cc5c750645" providerId="AD" clId="Web-{B49D8B8E-3035-160E-EB70-00403061EE45}" dt="2024-08-19T17:13:36.738" v="347" actId="20577"/>
        <pc:sldMkLst>
          <pc:docMk/>
          <pc:sldMk cId="1638234964" sldId="357"/>
        </pc:sldMkLst>
        <pc:spChg chg="mod">
          <ac:chgData name="Shirshak  Acharya" userId="S::shirshak.acharya@naamii.org.np::e8797709-bc5b-4c94-bd91-b3cc5c750645" providerId="AD" clId="Web-{B49D8B8E-3035-160E-EB70-00403061EE45}" dt="2024-08-19T17:13:36.738" v="347" actId="20577"/>
          <ac:spMkLst>
            <pc:docMk/>
            <pc:sldMk cId="1638234964" sldId="357"/>
            <ac:spMk id="3" creationId="{8F2CBEDD-24CA-1921-BB9B-DB4769ED631B}"/>
          </ac:spMkLst>
        </pc:spChg>
      </pc:sldChg>
      <pc:sldChg chg="modSp">
        <pc:chgData name="Shirshak  Acharya" userId="S::shirshak.acharya@naamii.org.np::e8797709-bc5b-4c94-bd91-b3cc5c750645" providerId="AD" clId="Web-{B49D8B8E-3035-160E-EB70-00403061EE45}" dt="2024-08-19T17:15:03.004" v="356" actId="20577"/>
        <pc:sldMkLst>
          <pc:docMk/>
          <pc:sldMk cId="3331047418" sldId="361"/>
        </pc:sldMkLst>
        <pc:spChg chg="mod">
          <ac:chgData name="Shirshak  Acharya" userId="S::shirshak.acharya@naamii.org.np::e8797709-bc5b-4c94-bd91-b3cc5c750645" providerId="AD" clId="Web-{B49D8B8E-3035-160E-EB70-00403061EE45}" dt="2024-08-19T17:15:03.004" v="356" actId="20577"/>
          <ac:spMkLst>
            <pc:docMk/>
            <pc:sldMk cId="3331047418" sldId="361"/>
            <ac:spMk id="2" creationId="{1BFB999B-8662-84D5-9459-01E18606B5C7}"/>
          </ac:spMkLst>
        </pc:spChg>
      </pc:sldChg>
      <pc:sldChg chg="addSp delSp modSp">
        <pc:chgData name="Shirshak  Acharya" userId="S::shirshak.acharya@naamii.org.np::e8797709-bc5b-4c94-bd91-b3cc5c750645" providerId="AD" clId="Web-{B49D8B8E-3035-160E-EB70-00403061EE45}" dt="2024-08-19T16:32:53.093" v="281"/>
        <pc:sldMkLst>
          <pc:docMk/>
          <pc:sldMk cId="864105768" sldId="368"/>
        </pc:sldMkLst>
        <pc:spChg chg="mod">
          <ac:chgData name="Shirshak  Acharya" userId="S::shirshak.acharya@naamii.org.np::e8797709-bc5b-4c94-bd91-b3cc5c750645" providerId="AD" clId="Web-{B49D8B8E-3035-160E-EB70-00403061EE45}" dt="2024-08-19T16:28:29.481" v="182" actId="20577"/>
          <ac:spMkLst>
            <pc:docMk/>
            <pc:sldMk cId="864105768" sldId="368"/>
            <ac:spMk id="3" creationId="{146EB2E6-B89A-4A7E-A568-3E3836F02FB8}"/>
          </ac:spMkLst>
        </pc:spChg>
        <pc:spChg chg="add del mod">
          <ac:chgData name="Shirshak  Acharya" userId="S::shirshak.acharya@naamii.org.np::e8797709-bc5b-4c94-bd91-b3cc5c750645" providerId="AD" clId="Web-{B49D8B8E-3035-160E-EB70-00403061EE45}" dt="2024-08-19T16:32:47.014" v="278"/>
          <ac:spMkLst>
            <pc:docMk/>
            <pc:sldMk cId="864105768" sldId="368"/>
            <ac:spMk id="6" creationId="{D782E05A-C32E-C93A-0022-C13CBE50CF2C}"/>
          </ac:spMkLst>
        </pc:spChg>
        <pc:spChg chg="add del mod">
          <ac:chgData name="Shirshak  Acharya" userId="S::shirshak.acharya@naamii.org.np::e8797709-bc5b-4c94-bd91-b3cc5c750645" providerId="AD" clId="Web-{B49D8B8E-3035-160E-EB70-00403061EE45}" dt="2024-08-19T16:32:53.093" v="281"/>
          <ac:spMkLst>
            <pc:docMk/>
            <pc:sldMk cId="864105768" sldId="368"/>
            <ac:spMk id="7" creationId="{1CC94201-5EF2-79F2-E9CA-B3351688710F}"/>
          </ac:spMkLst>
        </pc:spChg>
        <pc:picChg chg="add del mod">
          <ac:chgData name="Shirshak  Acharya" userId="S::shirshak.acharya@naamii.org.np::e8797709-bc5b-4c94-bd91-b3cc5c750645" providerId="AD" clId="Web-{B49D8B8E-3035-160E-EB70-00403061EE45}" dt="2024-08-19T16:32:35.999" v="274"/>
          <ac:picMkLst>
            <pc:docMk/>
            <pc:sldMk cId="864105768" sldId="368"/>
            <ac:picMk id="4" creationId="{0364C994-3EA3-041A-6D4B-8F7E5CF1DFB6}"/>
          </ac:picMkLst>
        </pc:picChg>
        <pc:picChg chg="del mod">
          <ac:chgData name="Shirshak  Acharya" userId="S::shirshak.acharya@naamii.org.np::e8797709-bc5b-4c94-bd91-b3cc5c750645" providerId="AD" clId="Web-{B49D8B8E-3035-160E-EB70-00403061EE45}" dt="2024-08-19T16:32:48.858" v="279"/>
          <ac:picMkLst>
            <pc:docMk/>
            <pc:sldMk cId="864105768" sldId="368"/>
            <ac:picMk id="8" creationId="{8BC0B909-D1D5-B736-7054-0067297DC998}"/>
          </ac:picMkLst>
        </pc:picChg>
        <pc:picChg chg="del mod">
          <ac:chgData name="Shirshak  Acharya" userId="S::shirshak.acharya@naamii.org.np::e8797709-bc5b-4c94-bd91-b3cc5c750645" providerId="AD" clId="Web-{B49D8B8E-3035-160E-EB70-00403061EE45}" dt="2024-08-19T16:32:43.077" v="276"/>
          <ac:picMkLst>
            <pc:docMk/>
            <pc:sldMk cId="864105768" sldId="368"/>
            <ac:picMk id="10" creationId="{D0301A39-8F59-66CB-D809-C6BFD4C607D3}"/>
          </ac:picMkLst>
        </pc:picChg>
      </pc:sldChg>
      <pc:sldChg chg="addSp delSp modSp add replId">
        <pc:chgData name="Shirshak  Acharya" userId="S::shirshak.acharya@naamii.org.np::e8797709-bc5b-4c94-bd91-b3cc5c750645" providerId="AD" clId="Web-{B49D8B8E-3035-160E-EB70-00403061EE45}" dt="2024-08-19T16:33:21.843" v="296"/>
        <pc:sldMkLst>
          <pc:docMk/>
          <pc:sldMk cId="1653562773" sldId="370"/>
        </pc:sldMkLst>
        <pc:spChg chg="add del">
          <ac:chgData name="Shirshak  Acharya" userId="S::shirshak.acharya@naamii.org.np::e8797709-bc5b-4c94-bd91-b3cc5c750645" providerId="AD" clId="Web-{B49D8B8E-3035-160E-EB70-00403061EE45}" dt="2024-08-19T16:33:09.390" v="287"/>
          <ac:spMkLst>
            <pc:docMk/>
            <pc:sldMk cId="1653562773" sldId="370"/>
            <ac:spMk id="3" creationId="{146EB2E6-B89A-4A7E-A568-3E3836F02FB8}"/>
          </ac:spMkLst>
        </pc:spChg>
        <pc:spChg chg="add del">
          <ac:chgData name="Shirshak  Acharya" userId="S::shirshak.acharya@naamii.org.np::e8797709-bc5b-4c94-bd91-b3cc5c750645" providerId="AD" clId="Web-{B49D8B8E-3035-160E-EB70-00403061EE45}" dt="2024-08-19T16:33:21.843" v="296"/>
          <ac:spMkLst>
            <pc:docMk/>
            <pc:sldMk cId="1653562773" sldId="370"/>
            <ac:spMk id="6" creationId="{D782E05A-C32E-C93A-0022-C13CBE50CF2C}"/>
          </ac:spMkLst>
        </pc:spChg>
        <pc:spChg chg="add del mod">
          <ac:chgData name="Shirshak  Acharya" userId="S::shirshak.acharya@naamii.org.np::e8797709-bc5b-4c94-bd91-b3cc5c750645" providerId="AD" clId="Web-{B49D8B8E-3035-160E-EB70-00403061EE45}" dt="2024-08-19T16:33:17.952" v="294"/>
          <ac:spMkLst>
            <pc:docMk/>
            <pc:sldMk cId="1653562773" sldId="370"/>
            <ac:spMk id="7" creationId="{1CC94201-5EF2-79F2-E9CA-B3351688710F}"/>
          </ac:spMkLst>
        </pc:spChg>
        <pc:spChg chg="add del mod">
          <ac:chgData name="Shirshak  Acharya" userId="S::shirshak.acharya@naamii.org.np::e8797709-bc5b-4c94-bd91-b3cc5c750645" providerId="AD" clId="Web-{B49D8B8E-3035-160E-EB70-00403061EE45}" dt="2024-08-19T16:33:09.390" v="287"/>
          <ac:spMkLst>
            <pc:docMk/>
            <pc:sldMk cId="1653562773" sldId="370"/>
            <ac:spMk id="11" creationId="{5217340E-6C61-C784-38B4-E5316545297C}"/>
          </ac:spMkLst>
        </pc:spChg>
        <pc:picChg chg="add del">
          <ac:chgData name="Shirshak  Acharya" userId="S::shirshak.acharya@naamii.org.np::e8797709-bc5b-4c94-bd91-b3cc5c750645" providerId="AD" clId="Web-{B49D8B8E-3035-160E-EB70-00403061EE45}" dt="2024-08-19T16:33:13.702" v="292"/>
          <ac:picMkLst>
            <pc:docMk/>
            <pc:sldMk cId="1653562773" sldId="370"/>
            <ac:picMk id="8" creationId="{8BC0B909-D1D5-B736-7054-0067297DC998}"/>
          </ac:picMkLst>
        </pc:picChg>
        <pc:picChg chg="add del">
          <ac:chgData name="Shirshak  Acharya" userId="S::shirshak.acharya@naamii.org.np::e8797709-bc5b-4c94-bd91-b3cc5c750645" providerId="AD" clId="Web-{B49D8B8E-3035-160E-EB70-00403061EE45}" dt="2024-08-19T16:33:19.562" v="295"/>
          <ac:picMkLst>
            <pc:docMk/>
            <pc:sldMk cId="1653562773" sldId="370"/>
            <ac:picMk id="10" creationId="{D0301A39-8F59-66CB-D809-C6BFD4C607D3}"/>
          </ac:picMkLst>
        </pc:picChg>
      </pc:sldChg>
      <pc:sldChg chg="add replId">
        <pc:chgData name="Shirshak  Acharya" userId="S::shirshak.acharya@naamii.org.np::e8797709-bc5b-4c94-bd91-b3cc5c750645" providerId="AD" clId="Web-{B49D8B8E-3035-160E-EB70-00403061EE45}" dt="2024-08-19T16:32:29.421" v="273"/>
        <pc:sldMkLst>
          <pc:docMk/>
          <pc:sldMk cId="952793996" sldId="371"/>
        </pc:sldMkLst>
      </pc:sldChg>
      <pc:sldChg chg="add replId">
        <pc:chgData name="Shirshak  Acharya" userId="S::shirshak.acharya@naamii.org.np::e8797709-bc5b-4c94-bd91-b3cc5c750645" providerId="AD" clId="Web-{B49D8B8E-3035-160E-EB70-00403061EE45}" dt="2024-08-19T17:14:56.160" v="348"/>
        <pc:sldMkLst>
          <pc:docMk/>
          <pc:sldMk cId="1992687279" sldId="372"/>
        </pc:sldMkLst>
      </pc:sldChg>
    </pc:docChg>
  </pc:docChgLst>
  <pc:docChgLst>
    <pc:chgData name="Shirshak  Acharya" userId="S::shirshak.acharya@naamii.org.np::e8797709-bc5b-4c94-bd91-b3cc5c750645" providerId="AD" clId="Web-{D8A26B82-F3CB-6032-66D7-CCC49B25DED4}"/>
    <pc:docChg chg="addSld modSld">
      <pc:chgData name="Shirshak  Acharya" userId="S::shirshak.acharya@naamii.org.np::e8797709-bc5b-4c94-bd91-b3cc5c750645" providerId="AD" clId="Web-{D8A26B82-F3CB-6032-66D7-CCC49B25DED4}" dt="2024-08-15T09:00:58.130" v="232" actId="1076"/>
      <pc:docMkLst>
        <pc:docMk/>
      </pc:docMkLst>
      <pc:sldChg chg="addSp delSp modSp">
        <pc:chgData name="Shirshak  Acharya" userId="S::shirshak.acharya@naamii.org.np::e8797709-bc5b-4c94-bd91-b3cc5c750645" providerId="AD" clId="Web-{D8A26B82-F3CB-6032-66D7-CCC49B25DED4}" dt="2024-08-15T08:35:48.704" v="55" actId="1076"/>
        <pc:sldMkLst>
          <pc:docMk/>
          <pc:sldMk cId="4050537698" sldId="359"/>
        </pc:sldMkLst>
        <pc:spChg chg="add mod">
          <ac:chgData name="Shirshak  Acharya" userId="S::shirshak.acharya@naamii.org.np::e8797709-bc5b-4c94-bd91-b3cc5c750645" providerId="AD" clId="Web-{D8A26B82-F3CB-6032-66D7-CCC49B25DED4}" dt="2024-08-15T08:35:18.593" v="48" actId="1076"/>
          <ac:spMkLst>
            <pc:docMk/>
            <pc:sldMk cId="4050537698" sldId="359"/>
            <ac:spMk id="7" creationId="{FB2A71FB-1788-14EB-F7B9-92AB6702F10F}"/>
          </ac:spMkLst>
        </pc:spChg>
        <pc:picChg chg="add del mod">
          <ac:chgData name="Shirshak  Acharya" userId="S::shirshak.acharya@naamii.org.np::e8797709-bc5b-4c94-bd91-b3cc5c750645" providerId="AD" clId="Web-{D8A26B82-F3CB-6032-66D7-CCC49B25DED4}" dt="2024-08-15T08:33:12.167" v="3"/>
          <ac:picMkLst>
            <pc:docMk/>
            <pc:sldMk cId="4050537698" sldId="359"/>
            <ac:picMk id="4" creationId="{26884D09-C18D-CE1E-02E1-F1EEB4F6196B}"/>
          </ac:picMkLst>
        </pc:picChg>
        <pc:picChg chg="add del mod modCrop">
          <ac:chgData name="Shirshak  Acharya" userId="S::shirshak.acharya@naamii.org.np::e8797709-bc5b-4c94-bd91-b3cc5c750645" providerId="AD" clId="Web-{D8A26B82-F3CB-6032-66D7-CCC49B25DED4}" dt="2024-08-15T08:34:28.638" v="10"/>
          <ac:picMkLst>
            <pc:docMk/>
            <pc:sldMk cId="4050537698" sldId="359"/>
            <ac:picMk id="6" creationId="{B7D346F8-5EB3-8EF6-8DEC-DAD01A04648C}"/>
          </ac:picMkLst>
        </pc:picChg>
        <pc:cxnChg chg="add mod">
          <ac:chgData name="Shirshak  Acharya" userId="S::shirshak.acharya@naamii.org.np::e8797709-bc5b-4c94-bd91-b3cc5c750645" providerId="AD" clId="Web-{D8A26B82-F3CB-6032-66D7-CCC49B25DED4}" dt="2024-08-15T08:35:31.625" v="51" actId="14100"/>
          <ac:cxnSpMkLst>
            <pc:docMk/>
            <pc:sldMk cId="4050537698" sldId="359"/>
            <ac:cxnSpMk id="9" creationId="{531F564D-790B-79AB-B62D-D436E9EF54AB}"/>
          </ac:cxnSpMkLst>
        </pc:cxnChg>
        <pc:cxnChg chg="add mod">
          <ac:chgData name="Shirshak  Acharya" userId="S::shirshak.acharya@naamii.org.np::e8797709-bc5b-4c94-bd91-b3cc5c750645" providerId="AD" clId="Web-{D8A26B82-F3CB-6032-66D7-CCC49B25DED4}" dt="2024-08-15T08:35:48.704" v="55" actId="1076"/>
          <ac:cxnSpMkLst>
            <pc:docMk/>
            <pc:sldMk cId="4050537698" sldId="359"/>
            <ac:cxnSpMk id="10" creationId="{5030013D-0BED-2C78-D425-3FA0105C2AF9}"/>
          </ac:cxnSpMkLst>
        </pc:cxnChg>
      </pc:sldChg>
      <pc:sldChg chg="addSp delSp modSp">
        <pc:chgData name="Shirshak  Acharya" userId="S::shirshak.acharya@naamii.org.np::e8797709-bc5b-4c94-bd91-b3cc5c750645" providerId="AD" clId="Web-{D8A26B82-F3CB-6032-66D7-CCC49B25DED4}" dt="2024-08-15T09:00:58.130" v="232" actId="1076"/>
        <pc:sldMkLst>
          <pc:docMk/>
          <pc:sldMk cId="3331047418" sldId="361"/>
        </pc:sldMkLst>
        <pc:spChg chg="mod">
          <ac:chgData name="Shirshak  Acharya" userId="S::shirshak.acharya@naamii.org.np::e8797709-bc5b-4c94-bd91-b3cc5c750645" providerId="AD" clId="Web-{D8A26B82-F3CB-6032-66D7-CCC49B25DED4}" dt="2024-08-15T08:38:54.335" v="138" actId="20577"/>
          <ac:spMkLst>
            <pc:docMk/>
            <pc:sldMk cId="3331047418" sldId="361"/>
            <ac:spMk id="2" creationId="{1BFB999B-8662-84D5-9459-01E18606B5C7}"/>
          </ac:spMkLst>
        </pc:spChg>
        <pc:spChg chg="add del mod">
          <ac:chgData name="Shirshak  Acharya" userId="S::shirshak.acharya@naamii.org.np::e8797709-bc5b-4c94-bd91-b3cc5c750645" providerId="AD" clId="Web-{D8A26B82-F3CB-6032-66D7-CCC49B25DED4}" dt="2024-08-15T08:56:57.184" v="179"/>
          <ac:spMkLst>
            <pc:docMk/>
            <pc:sldMk cId="3331047418" sldId="361"/>
            <ac:spMk id="12" creationId="{432F9029-240C-9C1A-B587-781677D597A8}"/>
          </ac:spMkLst>
        </pc:spChg>
        <pc:spChg chg="add del mod">
          <ac:chgData name="Shirshak  Acharya" userId="S::shirshak.acharya@naamii.org.np::e8797709-bc5b-4c94-bd91-b3cc5c750645" providerId="AD" clId="Web-{D8A26B82-F3CB-6032-66D7-CCC49B25DED4}" dt="2024-08-15T08:56:57.184" v="178"/>
          <ac:spMkLst>
            <pc:docMk/>
            <pc:sldMk cId="3331047418" sldId="361"/>
            <ac:spMk id="13" creationId="{22063E98-B104-0064-C3C6-30AF9E9602BE}"/>
          </ac:spMkLst>
        </pc:spChg>
        <pc:spChg chg="add del mod">
          <ac:chgData name="Shirshak  Acharya" userId="S::shirshak.acharya@naamii.org.np::e8797709-bc5b-4c94-bd91-b3cc5c750645" providerId="AD" clId="Web-{D8A26B82-F3CB-6032-66D7-CCC49B25DED4}" dt="2024-08-15T08:56:57.184" v="177"/>
          <ac:spMkLst>
            <pc:docMk/>
            <pc:sldMk cId="3331047418" sldId="361"/>
            <ac:spMk id="14" creationId="{9008D4F2-225B-D82B-C653-30D6E3A9DEC9}"/>
          </ac:spMkLst>
        </pc:spChg>
        <pc:picChg chg="add del mod">
          <ac:chgData name="Shirshak  Acharya" userId="S::shirshak.acharya@naamii.org.np::e8797709-bc5b-4c94-bd91-b3cc5c750645" providerId="AD" clId="Web-{D8A26B82-F3CB-6032-66D7-CCC49B25DED4}" dt="2024-08-15T08:56:57.184" v="182"/>
          <ac:picMkLst>
            <pc:docMk/>
            <pc:sldMk cId="3331047418" sldId="361"/>
            <ac:picMk id="4" creationId="{8C0309FC-A5C9-38BF-318E-E7F86AEF1955}"/>
          </ac:picMkLst>
        </pc:picChg>
        <pc:picChg chg="add del mod">
          <ac:chgData name="Shirshak  Acharya" userId="S::shirshak.acharya@naamii.org.np::e8797709-bc5b-4c94-bd91-b3cc5c750645" providerId="AD" clId="Web-{D8A26B82-F3CB-6032-66D7-CCC49B25DED4}" dt="2024-08-15T08:56:57.184" v="181"/>
          <ac:picMkLst>
            <pc:docMk/>
            <pc:sldMk cId="3331047418" sldId="361"/>
            <ac:picMk id="6" creationId="{86A3F5F3-C5D6-D278-50EE-4A73A5E9C3ED}"/>
          </ac:picMkLst>
        </pc:picChg>
        <pc:picChg chg="add del mod">
          <ac:chgData name="Shirshak  Acharya" userId="S::shirshak.acharya@naamii.org.np::e8797709-bc5b-4c94-bd91-b3cc5c750645" providerId="AD" clId="Web-{D8A26B82-F3CB-6032-66D7-CCC49B25DED4}" dt="2024-08-15T08:56:57.184" v="180"/>
          <ac:picMkLst>
            <pc:docMk/>
            <pc:sldMk cId="3331047418" sldId="361"/>
            <ac:picMk id="8" creationId="{B41884D8-2F56-91DE-8D26-6642419F8C88}"/>
          </ac:picMkLst>
        </pc:picChg>
        <pc:picChg chg="add del mod">
          <ac:chgData name="Shirshak  Acharya" userId="S::shirshak.acharya@naamii.org.np::e8797709-bc5b-4c94-bd91-b3cc5c750645" providerId="AD" clId="Web-{D8A26B82-F3CB-6032-66D7-CCC49B25DED4}" dt="2024-08-15T08:56:58.934" v="183"/>
          <ac:picMkLst>
            <pc:docMk/>
            <pc:sldMk cId="3331047418" sldId="361"/>
            <ac:picMk id="17" creationId="{4F2FD2B5-9FA3-2F53-FCFD-0AF0F651768E}"/>
          </ac:picMkLst>
        </pc:picChg>
        <pc:picChg chg="add mod modCrop">
          <ac:chgData name="Shirshak  Acharya" userId="S::shirshak.acharya@naamii.org.np::e8797709-bc5b-4c94-bd91-b3cc5c750645" providerId="AD" clId="Web-{D8A26B82-F3CB-6032-66D7-CCC49B25DED4}" dt="2024-08-15T08:57:36.264" v="192" actId="14100"/>
          <ac:picMkLst>
            <pc:docMk/>
            <pc:sldMk cId="3331047418" sldId="361"/>
            <ac:picMk id="18" creationId="{99272D3F-36C4-132A-BDA5-84521AF00C77}"/>
          </ac:picMkLst>
        </pc:picChg>
        <pc:picChg chg="add mod">
          <ac:chgData name="Shirshak  Acharya" userId="S::shirshak.acharya@naamii.org.np::e8797709-bc5b-4c94-bd91-b3cc5c750645" providerId="AD" clId="Web-{D8A26B82-F3CB-6032-66D7-CCC49B25DED4}" dt="2024-08-15T08:57:59.186" v="195" actId="1076"/>
          <ac:picMkLst>
            <pc:docMk/>
            <pc:sldMk cId="3331047418" sldId="361"/>
            <ac:picMk id="20" creationId="{60C1EACE-468D-80BD-0076-DEC0783B0B4F}"/>
          </ac:picMkLst>
        </pc:picChg>
        <pc:picChg chg="add del mod">
          <ac:chgData name="Shirshak  Acharya" userId="S::shirshak.acharya@naamii.org.np::e8797709-bc5b-4c94-bd91-b3cc5c750645" providerId="AD" clId="Web-{D8A26B82-F3CB-6032-66D7-CCC49B25DED4}" dt="2024-08-15T09:00:52.036" v="230"/>
          <ac:picMkLst>
            <pc:docMk/>
            <pc:sldMk cId="3331047418" sldId="361"/>
            <ac:picMk id="21" creationId="{3D11779C-17A3-700A-CC92-6B9604CFA6E1}"/>
          </ac:picMkLst>
        </pc:picChg>
        <pc:picChg chg="add mod">
          <ac:chgData name="Shirshak  Acharya" userId="S::shirshak.acharya@naamii.org.np::e8797709-bc5b-4c94-bd91-b3cc5c750645" providerId="AD" clId="Web-{D8A26B82-F3CB-6032-66D7-CCC49B25DED4}" dt="2024-08-15T08:58:10.437" v="199" actId="1076"/>
          <ac:picMkLst>
            <pc:docMk/>
            <pc:sldMk cId="3331047418" sldId="361"/>
            <ac:picMk id="22" creationId="{AF2CBD52-A70B-16D3-EE9B-CE860BADEB08}"/>
          </ac:picMkLst>
        </pc:picChg>
        <pc:picChg chg="add mod">
          <ac:chgData name="Shirshak  Acharya" userId="S::shirshak.acharya@naamii.org.np::e8797709-bc5b-4c94-bd91-b3cc5c750645" providerId="AD" clId="Web-{D8A26B82-F3CB-6032-66D7-CCC49B25DED4}" dt="2024-08-15T08:58:52.969" v="205" actId="1076"/>
          <ac:picMkLst>
            <pc:docMk/>
            <pc:sldMk cId="3331047418" sldId="361"/>
            <ac:picMk id="24" creationId="{B345E94B-7A5D-0BF7-8D10-66BC5174748B}"/>
          </ac:picMkLst>
        </pc:picChg>
        <pc:picChg chg="add del mod">
          <ac:chgData name="Shirshak  Acharya" userId="S::shirshak.acharya@naamii.org.np::e8797709-bc5b-4c94-bd91-b3cc5c750645" providerId="AD" clId="Web-{D8A26B82-F3CB-6032-66D7-CCC49B25DED4}" dt="2024-08-15T09:00:10.191" v="222"/>
          <ac:picMkLst>
            <pc:docMk/>
            <pc:sldMk cId="3331047418" sldId="361"/>
            <ac:picMk id="25" creationId="{BA38C841-A115-0E1A-1269-9B693129096E}"/>
          </ac:picMkLst>
        </pc:picChg>
        <pc:picChg chg="add del mod">
          <ac:chgData name="Shirshak  Acharya" userId="S::shirshak.acharya@naamii.org.np::e8797709-bc5b-4c94-bd91-b3cc5c750645" providerId="AD" clId="Web-{D8A26B82-F3CB-6032-66D7-CCC49B25DED4}" dt="2024-08-15T09:00:30.957" v="224"/>
          <ac:picMkLst>
            <pc:docMk/>
            <pc:sldMk cId="3331047418" sldId="361"/>
            <ac:picMk id="26" creationId="{403D6B85-E6C4-7D45-C0CA-167495495CDC}"/>
          </ac:picMkLst>
        </pc:picChg>
        <pc:picChg chg="add mod">
          <ac:chgData name="Shirshak  Acharya" userId="S::shirshak.acharya@naamii.org.np::e8797709-bc5b-4c94-bd91-b3cc5c750645" providerId="AD" clId="Web-{D8A26B82-F3CB-6032-66D7-CCC49B25DED4}" dt="2024-08-15T08:59:34.893" v="216" actId="1076"/>
          <ac:picMkLst>
            <pc:docMk/>
            <pc:sldMk cId="3331047418" sldId="361"/>
            <ac:picMk id="28" creationId="{6924E8A1-0770-384D-7BDE-C53BE35B45DB}"/>
          </ac:picMkLst>
        </pc:picChg>
        <pc:picChg chg="add mod">
          <ac:chgData name="Shirshak  Acharya" userId="S::shirshak.acharya@naamii.org.np::e8797709-bc5b-4c94-bd91-b3cc5c750645" providerId="AD" clId="Web-{D8A26B82-F3CB-6032-66D7-CCC49B25DED4}" dt="2024-08-15T09:00:13.253" v="223" actId="1076"/>
          <ac:picMkLst>
            <pc:docMk/>
            <pc:sldMk cId="3331047418" sldId="361"/>
            <ac:picMk id="30" creationId="{61F6A52D-4EEC-AA56-B949-8FACD8F1D662}"/>
          </ac:picMkLst>
        </pc:picChg>
        <pc:picChg chg="add mod">
          <ac:chgData name="Shirshak  Acharya" userId="S::shirshak.acharya@naamii.org.np::e8797709-bc5b-4c94-bd91-b3cc5c750645" providerId="AD" clId="Web-{D8A26B82-F3CB-6032-66D7-CCC49B25DED4}" dt="2024-08-15T09:00:44.786" v="229" actId="1076"/>
          <ac:picMkLst>
            <pc:docMk/>
            <pc:sldMk cId="3331047418" sldId="361"/>
            <ac:picMk id="32" creationId="{8570D6E3-A8EA-7D9D-69EE-3BC11C30BC5C}"/>
          </ac:picMkLst>
        </pc:picChg>
        <pc:picChg chg="add mod">
          <ac:chgData name="Shirshak  Acharya" userId="S::shirshak.acharya@naamii.org.np::e8797709-bc5b-4c94-bd91-b3cc5c750645" providerId="AD" clId="Web-{D8A26B82-F3CB-6032-66D7-CCC49B25DED4}" dt="2024-08-15T09:00:58.130" v="232" actId="1076"/>
          <ac:picMkLst>
            <pc:docMk/>
            <pc:sldMk cId="3331047418" sldId="361"/>
            <ac:picMk id="33" creationId="{D836FDF3-06AA-8478-6FE8-2F8F51B3A464}"/>
          </ac:picMkLst>
        </pc:picChg>
        <pc:cxnChg chg="add del">
          <ac:chgData name="Shirshak  Acharya" userId="S::shirshak.acharya@naamii.org.np::e8797709-bc5b-4c94-bd91-b3cc5c750645" providerId="AD" clId="Web-{D8A26B82-F3CB-6032-66D7-CCC49B25DED4}" dt="2024-08-15T08:44:44.175" v="152"/>
          <ac:cxnSpMkLst>
            <pc:docMk/>
            <pc:sldMk cId="3331047418" sldId="361"/>
            <ac:cxnSpMk id="10" creationId="{1321F1CB-2EA3-A0F9-797C-86B17703BB25}"/>
          </ac:cxnSpMkLst>
        </pc:cxnChg>
      </pc:sldChg>
      <pc:sldChg chg="delSp modSp add replId">
        <pc:chgData name="Shirshak  Acharya" userId="S::shirshak.acharya@naamii.org.np::e8797709-bc5b-4c94-bd91-b3cc5c750645" providerId="AD" clId="Web-{D8A26B82-F3CB-6032-66D7-CCC49B25DED4}" dt="2024-08-15T08:39:09.976" v="139" actId="20577"/>
        <pc:sldMkLst>
          <pc:docMk/>
          <pc:sldMk cId="2522173024" sldId="362"/>
        </pc:sldMkLst>
        <pc:spChg chg="mod">
          <ac:chgData name="Shirshak  Acharya" userId="S::shirshak.acharya@naamii.org.np::e8797709-bc5b-4c94-bd91-b3cc5c750645" providerId="AD" clId="Web-{D8A26B82-F3CB-6032-66D7-CCC49B25DED4}" dt="2024-08-15T08:39:09.976" v="139" actId="20577"/>
          <ac:spMkLst>
            <pc:docMk/>
            <pc:sldMk cId="2522173024" sldId="362"/>
            <ac:spMk id="2" creationId="{1BFB999B-8662-84D5-9459-01E18606B5C7}"/>
          </ac:spMkLst>
        </pc:spChg>
        <pc:spChg chg="del">
          <ac:chgData name="Shirshak  Acharya" userId="S::shirshak.acharya@naamii.org.np::e8797709-bc5b-4c94-bd91-b3cc5c750645" providerId="AD" clId="Web-{D8A26B82-F3CB-6032-66D7-CCC49B25DED4}" dt="2024-08-15T08:36:31.002" v="101"/>
          <ac:spMkLst>
            <pc:docMk/>
            <pc:sldMk cId="2522173024" sldId="362"/>
            <ac:spMk id="17" creationId="{18446CCE-2222-FC41-9760-A1AB180A39BF}"/>
          </ac:spMkLst>
        </pc:spChg>
        <pc:spChg chg="del">
          <ac:chgData name="Shirshak  Acharya" userId="S::shirshak.acharya@naamii.org.np::e8797709-bc5b-4c94-bd91-b3cc5c750645" providerId="AD" clId="Web-{D8A26B82-F3CB-6032-66D7-CCC49B25DED4}" dt="2024-08-15T08:36:35.877" v="105"/>
          <ac:spMkLst>
            <pc:docMk/>
            <pc:sldMk cId="2522173024" sldId="362"/>
            <ac:spMk id="21" creationId="{24C45946-D354-642B-B965-38DE93BFCF70}"/>
          </ac:spMkLst>
        </pc:spChg>
        <pc:graphicFrameChg chg="del">
          <ac:chgData name="Shirshak  Acharya" userId="S::shirshak.acharya@naamii.org.np::e8797709-bc5b-4c94-bd91-b3cc5c750645" providerId="AD" clId="Web-{D8A26B82-F3CB-6032-66D7-CCC49B25DED4}" dt="2024-08-15T08:36:31.002" v="103"/>
          <ac:graphicFrameMkLst>
            <pc:docMk/>
            <pc:sldMk cId="2522173024" sldId="362"/>
            <ac:graphicFrameMk id="8" creationId="{A997716D-E08E-277F-BD56-AE40DA7B91EC}"/>
          </ac:graphicFrameMkLst>
        </pc:graphicFrameChg>
        <pc:graphicFrameChg chg="del">
          <ac:chgData name="Shirshak  Acharya" userId="S::shirshak.acharya@naamii.org.np::e8797709-bc5b-4c94-bd91-b3cc5c750645" providerId="AD" clId="Web-{D8A26B82-F3CB-6032-66D7-CCC49B25DED4}" dt="2024-08-15T08:36:31.002" v="102"/>
          <ac:graphicFrameMkLst>
            <pc:docMk/>
            <pc:sldMk cId="2522173024" sldId="362"/>
            <ac:graphicFrameMk id="12" creationId="{68F0293D-1870-8E82-4F97-502BFF692B11}"/>
          </ac:graphicFrameMkLst>
        </pc:graphicFrameChg>
        <pc:graphicFrameChg chg="del">
          <ac:chgData name="Shirshak  Acharya" userId="S::shirshak.acharya@naamii.org.np::e8797709-bc5b-4c94-bd91-b3cc5c750645" providerId="AD" clId="Web-{D8A26B82-F3CB-6032-66D7-CCC49B25DED4}" dt="2024-08-15T08:36:35.877" v="107"/>
          <ac:graphicFrameMkLst>
            <pc:docMk/>
            <pc:sldMk cId="2522173024" sldId="362"/>
            <ac:graphicFrameMk id="19" creationId="{54273A04-5935-1251-1EC9-F7AD53DC2E7A}"/>
          </ac:graphicFrameMkLst>
        </pc:graphicFrameChg>
        <pc:graphicFrameChg chg="del">
          <ac:chgData name="Shirshak  Acharya" userId="S::shirshak.acharya@naamii.org.np::e8797709-bc5b-4c94-bd91-b3cc5c750645" providerId="AD" clId="Web-{D8A26B82-F3CB-6032-66D7-CCC49B25DED4}" dt="2024-08-15T08:36:35.877" v="106"/>
          <ac:graphicFrameMkLst>
            <pc:docMk/>
            <pc:sldMk cId="2522173024" sldId="362"/>
            <ac:graphicFrameMk id="20" creationId="{706A3EDA-2E19-CAE6-1CC1-5FC59A16A0A2}"/>
          </ac:graphicFrameMkLst>
        </pc:graphicFrameChg>
        <pc:picChg chg="del">
          <ac:chgData name="Shirshak  Acharya" userId="S::shirshak.acharya@naamii.org.np::e8797709-bc5b-4c94-bd91-b3cc5c750645" providerId="AD" clId="Web-{D8A26B82-F3CB-6032-66D7-CCC49B25DED4}" dt="2024-08-15T08:36:35.877" v="108"/>
          <ac:picMkLst>
            <pc:docMk/>
            <pc:sldMk cId="2522173024" sldId="362"/>
            <ac:picMk id="3" creationId="{8574D763-5C42-1160-4C85-0285E531A1E9}"/>
          </ac:picMkLst>
        </pc:picChg>
        <pc:picChg chg="del">
          <ac:chgData name="Shirshak  Acharya" userId="S::shirshak.acharya@naamii.org.np::e8797709-bc5b-4c94-bd91-b3cc5c750645" providerId="AD" clId="Web-{D8A26B82-F3CB-6032-66D7-CCC49B25DED4}" dt="2024-08-15T08:36:31.002" v="104"/>
          <ac:picMkLst>
            <pc:docMk/>
            <pc:sldMk cId="2522173024" sldId="362"/>
            <ac:picMk id="5" creationId="{BFC6CC5F-937D-6802-71E1-565B4EE166E7}"/>
          </ac:picMkLst>
        </pc:picChg>
        <pc:picChg chg="mod">
          <ac:chgData name="Shirshak  Acharya" userId="S::shirshak.acharya@naamii.org.np::e8797709-bc5b-4c94-bd91-b3cc5c750645" providerId="AD" clId="Web-{D8A26B82-F3CB-6032-66D7-CCC49B25DED4}" dt="2024-08-15T08:36:43.315" v="110" actId="1076"/>
          <ac:picMkLst>
            <pc:docMk/>
            <pc:sldMk cId="2522173024" sldId="362"/>
            <ac:picMk id="6" creationId="{B7D346F8-5EB3-8EF6-8DEC-DAD01A04648C}"/>
          </ac:picMkLst>
        </pc:picChg>
      </pc:sldChg>
    </pc:docChg>
  </pc:docChgLst>
  <pc:docChgLst>
    <pc:chgData name="Shirshak  Acharya" userId="S::shirshak.acharya@naamii.org.np::e8797709-bc5b-4c94-bd91-b3cc5c750645" providerId="AD" clId="Web-{DFC15B88-EA1D-606A-A79D-5341FB98B35B}"/>
    <pc:docChg chg="modSld">
      <pc:chgData name="Shirshak  Acharya" userId="S::shirshak.acharya@naamii.org.np::e8797709-bc5b-4c94-bd91-b3cc5c750645" providerId="AD" clId="Web-{DFC15B88-EA1D-606A-A79D-5341FB98B35B}" dt="2024-08-01T11:52:25.825" v="21" actId="20577"/>
      <pc:docMkLst>
        <pc:docMk/>
      </pc:docMkLst>
      <pc:sldChg chg="modSp">
        <pc:chgData name="Shirshak  Acharya" userId="S::shirshak.acharya@naamii.org.np::e8797709-bc5b-4c94-bd91-b3cc5c750645" providerId="AD" clId="Web-{DFC15B88-EA1D-606A-A79D-5341FB98B35B}" dt="2024-08-01T11:52:25.825" v="21" actId="20577"/>
        <pc:sldMkLst>
          <pc:docMk/>
          <pc:sldMk cId="4231554162" sldId="307"/>
        </pc:sldMkLst>
        <pc:spChg chg="mod">
          <ac:chgData name="Shirshak  Acharya" userId="S::shirshak.acharya@naamii.org.np::e8797709-bc5b-4c94-bd91-b3cc5c750645" providerId="AD" clId="Web-{DFC15B88-EA1D-606A-A79D-5341FB98B35B}" dt="2024-08-01T11:52:25.825" v="21" actId="20577"/>
          <ac:spMkLst>
            <pc:docMk/>
            <pc:sldMk cId="4231554162" sldId="307"/>
            <ac:spMk id="2" creationId="{E6D3576C-6653-53B6-6423-31DC3AFB8B30}"/>
          </ac:spMkLst>
        </pc:spChg>
      </pc:sldChg>
    </pc:docChg>
  </pc:docChgLst>
  <pc:docChgLst>
    <pc:chgData name="Shirshak  Acharya" userId="S::shirshak.acharya@naamii.org.np::e8797709-bc5b-4c94-bd91-b3cc5c750645" providerId="AD" clId="Web-{AB866591-0BC3-0905-4CD5-91E1BC195682}"/>
    <pc:docChg chg="modSld">
      <pc:chgData name="Shirshak  Acharya" userId="S::shirshak.acharya@naamii.org.np::e8797709-bc5b-4c94-bd91-b3cc5c750645" providerId="AD" clId="Web-{AB866591-0BC3-0905-4CD5-91E1BC195682}" dt="2024-08-27T07:18:56.189" v="156"/>
      <pc:docMkLst>
        <pc:docMk/>
      </pc:docMkLst>
      <pc:sldChg chg="modSp">
        <pc:chgData name="Shirshak  Acharya" userId="S::shirshak.acharya@naamii.org.np::e8797709-bc5b-4c94-bd91-b3cc5c750645" providerId="AD" clId="Web-{AB866591-0BC3-0905-4CD5-91E1BC195682}" dt="2024-08-27T07:18:56.189" v="156"/>
        <pc:sldMkLst>
          <pc:docMk/>
          <pc:sldMk cId="3634864815" sldId="392"/>
        </pc:sldMkLst>
        <pc:graphicFrameChg chg="mod modGraphic">
          <ac:chgData name="Shirshak  Acharya" userId="S::shirshak.acharya@naamii.org.np::e8797709-bc5b-4c94-bd91-b3cc5c750645" providerId="AD" clId="Web-{AB866591-0BC3-0905-4CD5-91E1BC195682}" dt="2024-08-27T07:18:56.189" v="156"/>
          <ac:graphicFrameMkLst>
            <pc:docMk/>
            <pc:sldMk cId="3634864815" sldId="392"/>
            <ac:graphicFrameMk id="11" creationId="{F8A0111B-6527-A708-F9BE-8AA0F599880B}"/>
          </ac:graphicFrameMkLst>
        </pc:graphicFrameChg>
      </pc:sldChg>
    </pc:docChg>
  </pc:docChgLst>
  <pc:docChgLst>
    <pc:chgData name="Shirshak  Acharya" userId="S::shirshak.acharya@naamii.org.np::e8797709-bc5b-4c94-bd91-b3cc5c750645" providerId="AD" clId="Web-{0B005CBB-B2C9-ED4D-590F-128C906E1498}"/>
    <pc:docChg chg="addSld delSld modSld sldOrd">
      <pc:chgData name="Shirshak  Acharya" userId="S::shirshak.acharya@naamii.org.np::e8797709-bc5b-4c94-bd91-b3cc5c750645" providerId="AD" clId="Web-{0B005CBB-B2C9-ED4D-590F-128C906E1498}" dt="2024-07-30T10:27:21.938" v="183"/>
      <pc:docMkLst>
        <pc:docMk/>
      </pc:docMkLst>
      <pc:sldChg chg="ord">
        <pc:chgData name="Shirshak  Acharya" userId="S::shirshak.acharya@naamii.org.np::e8797709-bc5b-4c94-bd91-b3cc5c750645" providerId="AD" clId="Web-{0B005CBB-B2C9-ED4D-590F-128C906E1498}" dt="2024-07-30T09:57:10.025" v="13"/>
        <pc:sldMkLst>
          <pc:docMk/>
          <pc:sldMk cId="3872824810" sldId="283"/>
        </pc:sldMkLst>
      </pc:sldChg>
      <pc:sldChg chg="ord">
        <pc:chgData name="Shirshak  Acharya" userId="S::shirshak.acharya@naamii.org.np::e8797709-bc5b-4c94-bd91-b3cc5c750645" providerId="AD" clId="Web-{0B005CBB-B2C9-ED4D-590F-128C906E1498}" dt="2024-07-30T10:27:21.938" v="183"/>
        <pc:sldMkLst>
          <pc:docMk/>
          <pc:sldMk cId="3100027473" sldId="301"/>
        </pc:sldMkLst>
      </pc:sldChg>
      <pc:sldChg chg="addSp delSp modSp del">
        <pc:chgData name="Shirshak  Acharya" userId="S::shirshak.acharya@naamii.org.np::e8797709-bc5b-4c94-bd91-b3cc5c750645" providerId="AD" clId="Web-{0B005CBB-B2C9-ED4D-590F-128C906E1498}" dt="2024-07-30T10:07:59.111" v="58"/>
        <pc:sldMkLst>
          <pc:docMk/>
          <pc:sldMk cId="759624378" sldId="303"/>
        </pc:sldMkLst>
        <pc:spChg chg="add mod">
          <ac:chgData name="Shirshak  Acharya" userId="S::shirshak.acharya@naamii.org.np::e8797709-bc5b-4c94-bd91-b3cc5c750645" providerId="AD" clId="Web-{0B005CBB-B2C9-ED4D-590F-128C906E1498}" dt="2024-07-30T10:07:08.829" v="49"/>
          <ac:spMkLst>
            <pc:docMk/>
            <pc:sldMk cId="759624378" sldId="303"/>
            <ac:spMk id="4" creationId="{F06B2631-78E2-C496-0C89-FE9DB9A5017B}"/>
          </ac:spMkLst>
        </pc:spChg>
        <pc:graphicFrameChg chg="del">
          <ac:chgData name="Shirshak  Acharya" userId="S::shirshak.acharya@naamii.org.np::e8797709-bc5b-4c94-bd91-b3cc5c750645" providerId="AD" clId="Web-{0B005CBB-B2C9-ED4D-590F-128C906E1498}" dt="2024-07-30T10:06:55.485" v="46"/>
          <ac:graphicFrameMkLst>
            <pc:docMk/>
            <pc:sldMk cId="759624378" sldId="303"/>
            <ac:graphicFrameMk id="6" creationId="{72AD660C-9F79-CE7F-26C9-04E03FDEE58D}"/>
          </ac:graphicFrameMkLst>
        </pc:graphicFrameChg>
        <pc:picChg chg="del">
          <ac:chgData name="Shirshak  Acharya" userId="S::shirshak.acharya@naamii.org.np::e8797709-bc5b-4c94-bd91-b3cc5c750645" providerId="AD" clId="Web-{0B005CBB-B2C9-ED4D-590F-128C906E1498}" dt="2024-07-30T10:07:08.829" v="49"/>
          <ac:picMkLst>
            <pc:docMk/>
            <pc:sldMk cId="759624378" sldId="303"/>
            <ac:picMk id="7" creationId="{22EA2791-2E6F-EB14-CA0C-CA04B3B1F664}"/>
          </ac:picMkLst>
        </pc:picChg>
      </pc:sldChg>
      <pc:sldChg chg="delSp del">
        <pc:chgData name="Shirshak  Acharya" userId="S::shirshak.acharya@naamii.org.np::e8797709-bc5b-4c94-bd91-b3cc5c750645" providerId="AD" clId="Web-{0B005CBB-B2C9-ED4D-590F-128C906E1498}" dt="2024-07-30T10:27:07.047" v="182"/>
        <pc:sldMkLst>
          <pc:docMk/>
          <pc:sldMk cId="2038037815" sldId="306"/>
        </pc:sldMkLst>
        <pc:spChg chg="del">
          <ac:chgData name="Shirshak  Acharya" userId="S::shirshak.acharya@naamii.org.np::e8797709-bc5b-4c94-bd91-b3cc5c750645" providerId="AD" clId="Web-{0B005CBB-B2C9-ED4D-590F-128C906E1498}" dt="2024-07-30T10:13:53.006" v="89"/>
          <ac:spMkLst>
            <pc:docMk/>
            <pc:sldMk cId="2038037815" sldId="306"/>
            <ac:spMk id="3" creationId="{E118E9FE-7288-0E2B-43D5-73348D6C3DB5}"/>
          </ac:spMkLst>
        </pc:spChg>
        <pc:graphicFrameChg chg="del">
          <ac:chgData name="Shirshak  Acharya" userId="S::shirshak.acharya@naamii.org.np::e8797709-bc5b-4c94-bd91-b3cc5c750645" providerId="AD" clId="Web-{0B005CBB-B2C9-ED4D-590F-128C906E1498}" dt="2024-07-30T10:09:38.440" v="67"/>
          <ac:graphicFrameMkLst>
            <pc:docMk/>
            <pc:sldMk cId="2038037815" sldId="306"/>
            <ac:graphicFrameMk id="6" creationId="{72AD660C-9F79-CE7F-26C9-04E03FDEE58D}"/>
          </ac:graphicFrameMkLst>
        </pc:graphicFrameChg>
      </pc:sldChg>
      <pc:sldChg chg="addSp delSp modSp">
        <pc:chgData name="Shirshak  Acharya" userId="S::shirshak.acharya@naamii.org.np::e8797709-bc5b-4c94-bd91-b3cc5c750645" providerId="AD" clId="Web-{0B005CBB-B2C9-ED4D-590F-128C906E1498}" dt="2024-07-30T10:26:11.765" v="165" actId="1076"/>
        <pc:sldMkLst>
          <pc:docMk/>
          <pc:sldMk cId="4231554162" sldId="307"/>
        </pc:sldMkLst>
        <pc:spChg chg="mod">
          <ac:chgData name="Shirshak  Acharya" userId="S::shirshak.acharya@naamii.org.np::e8797709-bc5b-4c94-bd91-b3cc5c750645" providerId="AD" clId="Web-{0B005CBB-B2C9-ED4D-590F-128C906E1498}" dt="2024-07-30T10:15:12.304" v="100" actId="1076"/>
          <ac:spMkLst>
            <pc:docMk/>
            <pc:sldMk cId="4231554162" sldId="307"/>
            <ac:spMk id="2" creationId="{E6D3576C-6653-53B6-6423-31DC3AFB8B30}"/>
          </ac:spMkLst>
        </pc:spChg>
        <pc:spChg chg="add mod">
          <ac:chgData name="Shirshak  Acharya" userId="S::shirshak.acharya@naamii.org.np::e8797709-bc5b-4c94-bd91-b3cc5c750645" providerId="AD" clId="Web-{0B005CBB-B2C9-ED4D-590F-128C906E1498}" dt="2024-07-30T10:23:32.466" v="154" actId="1076"/>
          <ac:spMkLst>
            <pc:docMk/>
            <pc:sldMk cId="4231554162" sldId="307"/>
            <ac:spMk id="6" creationId="{D6AB4F05-57E8-0400-C195-4B61424E9BD6}"/>
          </ac:spMkLst>
        </pc:spChg>
        <pc:spChg chg="add del mod">
          <ac:chgData name="Shirshak  Acharya" userId="S::shirshak.acharya@naamii.org.np::e8797709-bc5b-4c94-bd91-b3cc5c750645" providerId="AD" clId="Web-{0B005CBB-B2C9-ED4D-590F-128C906E1498}" dt="2024-07-30T10:24:34.342" v="162" actId="1076"/>
          <ac:spMkLst>
            <pc:docMk/>
            <pc:sldMk cId="4231554162" sldId="307"/>
            <ac:spMk id="8" creationId="{28B23EE6-B8D0-8A17-43E0-6785DB6CFA01}"/>
          </ac:spMkLst>
        </pc:spChg>
        <pc:picChg chg="add del mod">
          <ac:chgData name="Shirshak  Acharya" userId="S::shirshak.acharya@naamii.org.np::e8797709-bc5b-4c94-bd91-b3cc5c750645" providerId="AD" clId="Web-{0B005CBB-B2C9-ED4D-590F-128C906E1498}" dt="2024-07-30T10:23:07.138" v="148" actId="1076"/>
          <ac:picMkLst>
            <pc:docMk/>
            <pc:sldMk cId="4231554162" sldId="307"/>
            <ac:picMk id="3" creationId="{9C624CF9-AF20-A3E9-0970-1576867066BB}"/>
          </ac:picMkLst>
        </pc:picChg>
        <pc:picChg chg="add del mod modCrop">
          <ac:chgData name="Shirshak  Acharya" userId="S::shirshak.acharya@naamii.org.np::e8797709-bc5b-4c94-bd91-b3cc5c750645" providerId="AD" clId="Web-{0B005CBB-B2C9-ED4D-590F-128C906E1498}" dt="2024-07-30T10:21:22.590" v="112"/>
          <ac:picMkLst>
            <pc:docMk/>
            <pc:sldMk cId="4231554162" sldId="307"/>
            <ac:picMk id="4" creationId="{B43B482E-8D8F-E046-C222-069F99B3CF70}"/>
          </ac:picMkLst>
        </pc:picChg>
        <pc:picChg chg="add mod modCrop">
          <ac:chgData name="Shirshak  Acharya" userId="S::shirshak.acharya@naamii.org.np::e8797709-bc5b-4c94-bd91-b3cc5c750645" providerId="AD" clId="Web-{0B005CBB-B2C9-ED4D-590F-128C906E1498}" dt="2024-07-30T10:24:10.545" v="158"/>
          <ac:picMkLst>
            <pc:docMk/>
            <pc:sldMk cId="4231554162" sldId="307"/>
            <ac:picMk id="5" creationId="{27053752-70A7-7B4F-D445-395BEF12EDE9}"/>
          </ac:picMkLst>
        </pc:picChg>
        <pc:picChg chg="add mod modCrop">
          <ac:chgData name="Shirshak  Acharya" userId="S::shirshak.acharya@naamii.org.np::e8797709-bc5b-4c94-bd91-b3cc5c750645" providerId="AD" clId="Web-{0B005CBB-B2C9-ED4D-590F-128C906E1498}" dt="2024-07-30T10:24:27.858" v="161" actId="1076"/>
          <ac:picMkLst>
            <pc:docMk/>
            <pc:sldMk cId="4231554162" sldId="307"/>
            <ac:picMk id="7" creationId="{7185C54F-E3B6-85C5-05C0-C7F014D510F4}"/>
          </ac:picMkLst>
        </pc:picChg>
        <pc:picChg chg="del mod">
          <ac:chgData name="Shirshak  Acharya" userId="S::shirshak.acharya@naamii.org.np::e8797709-bc5b-4c94-bd91-b3cc5c750645" providerId="AD" clId="Web-{0B005CBB-B2C9-ED4D-590F-128C906E1498}" dt="2024-07-30T10:26:03.843" v="163"/>
          <ac:picMkLst>
            <pc:docMk/>
            <pc:sldMk cId="4231554162" sldId="307"/>
            <ac:picMk id="9" creationId="{E5CEB46E-8EBA-A110-5656-FE53CA30695D}"/>
          </ac:picMkLst>
        </pc:picChg>
        <pc:picChg chg="add mod">
          <ac:chgData name="Shirshak  Acharya" userId="S::shirshak.acharya@naamii.org.np::e8797709-bc5b-4c94-bd91-b3cc5c750645" providerId="AD" clId="Web-{0B005CBB-B2C9-ED4D-590F-128C906E1498}" dt="2024-07-30T10:26:11.765" v="165" actId="1076"/>
          <ac:picMkLst>
            <pc:docMk/>
            <pc:sldMk cId="4231554162" sldId="307"/>
            <ac:picMk id="10" creationId="{80B9EF3A-90FA-72A9-9695-FC5B665AE949}"/>
          </ac:picMkLst>
        </pc:picChg>
      </pc:sldChg>
      <pc:sldChg chg="addSp delSp modSp del">
        <pc:chgData name="Shirshak  Acharya" userId="S::shirshak.acharya@naamii.org.np::e8797709-bc5b-4c94-bd91-b3cc5c750645" providerId="AD" clId="Web-{0B005CBB-B2C9-ED4D-590F-128C906E1498}" dt="2024-07-30T10:26:17.390" v="166"/>
        <pc:sldMkLst>
          <pc:docMk/>
          <pc:sldMk cId="730037113" sldId="308"/>
        </pc:sldMkLst>
        <pc:spChg chg="mod">
          <ac:chgData name="Shirshak  Acharya" userId="S::shirshak.acharya@naamii.org.np::e8797709-bc5b-4c94-bd91-b3cc5c750645" providerId="AD" clId="Web-{0B005CBB-B2C9-ED4D-590F-128C906E1498}" dt="2024-07-30T09:59:32.558" v="42" actId="20577"/>
          <ac:spMkLst>
            <pc:docMk/>
            <pc:sldMk cId="730037113" sldId="308"/>
            <ac:spMk id="2" creationId="{B83879B2-40E5-07D4-A4BC-9ADD44FDA960}"/>
          </ac:spMkLst>
        </pc:spChg>
        <pc:spChg chg="del mod">
          <ac:chgData name="Shirshak  Acharya" userId="S::shirshak.acharya@naamii.org.np::e8797709-bc5b-4c94-bd91-b3cc5c750645" providerId="AD" clId="Web-{0B005CBB-B2C9-ED4D-590F-128C906E1498}" dt="2024-07-30T10:14:54.522" v="99"/>
          <ac:spMkLst>
            <pc:docMk/>
            <pc:sldMk cId="730037113" sldId="308"/>
            <ac:spMk id="4" creationId="{68A07AFE-FEBD-1235-1E72-E3FB7013ADAD}"/>
          </ac:spMkLst>
        </pc:spChg>
        <pc:picChg chg="add del mod">
          <ac:chgData name="Shirshak  Acharya" userId="S::shirshak.acharya@naamii.org.np::e8797709-bc5b-4c94-bd91-b3cc5c750645" providerId="AD" clId="Web-{0B005CBB-B2C9-ED4D-590F-128C906E1498}" dt="2024-07-30T10:22:40.356" v="140"/>
          <ac:picMkLst>
            <pc:docMk/>
            <pc:sldMk cId="730037113" sldId="308"/>
            <ac:picMk id="3" creationId="{19EDDFBA-E7A1-B06C-4EA0-700CB49F21C9}"/>
          </ac:picMkLst>
        </pc:picChg>
        <pc:picChg chg="del mod">
          <ac:chgData name="Shirshak  Acharya" userId="S::shirshak.acharya@naamii.org.np::e8797709-bc5b-4c94-bd91-b3cc5c750645" providerId="AD" clId="Web-{0B005CBB-B2C9-ED4D-590F-128C906E1498}" dt="2024-07-30T10:15:32.664" v="104"/>
          <ac:picMkLst>
            <pc:docMk/>
            <pc:sldMk cId="730037113" sldId="308"/>
            <ac:picMk id="6" creationId="{984EEFC0-6A47-3F3C-BE61-52A01FC3A5B7}"/>
          </ac:picMkLst>
        </pc:picChg>
        <pc:picChg chg="del">
          <ac:chgData name="Shirshak  Acharya" userId="S::shirshak.acharya@naamii.org.np::e8797709-bc5b-4c94-bd91-b3cc5c750645" providerId="AD" clId="Web-{0B005CBB-B2C9-ED4D-590F-128C906E1498}" dt="2024-07-30T10:14:50.100" v="97"/>
          <ac:picMkLst>
            <pc:docMk/>
            <pc:sldMk cId="730037113" sldId="308"/>
            <ac:picMk id="7" creationId="{528FA344-1B09-1844-E418-646284B53B64}"/>
          </ac:picMkLst>
        </pc:picChg>
      </pc:sldChg>
      <pc:sldChg chg="addSp delSp modSp new">
        <pc:chgData name="Shirshak  Acharya" userId="S::shirshak.acharya@naamii.org.np::e8797709-bc5b-4c94-bd91-b3cc5c750645" providerId="AD" clId="Web-{0B005CBB-B2C9-ED4D-590F-128C906E1498}" dt="2024-07-30T10:07:32.392" v="56" actId="20577"/>
        <pc:sldMkLst>
          <pc:docMk/>
          <pc:sldMk cId="2802970700" sldId="309"/>
        </pc:sldMkLst>
        <pc:spChg chg="mod">
          <ac:chgData name="Shirshak  Acharya" userId="S::shirshak.acharya@naamii.org.np::e8797709-bc5b-4c94-bd91-b3cc5c750645" providerId="AD" clId="Web-{0B005CBB-B2C9-ED4D-590F-128C906E1498}" dt="2024-07-30T10:07:32.392" v="56" actId="20577"/>
          <ac:spMkLst>
            <pc:docMk/>
            <pc:sldMk cId="2802970700" sldId="309"/>
            <ac:spMk id="2" creationId="{01307153-739B-15D8-D458-92C51C667E21}"/>
          </ac:spMkLst>
        </pc:spChg>
        <pc:spChg chg="del mod">
          <ac:chgData name="Shirshak  Acharya" userId="S::shirshak.acharya@naamii.org.np::e8797709-bc5b-4c94-bd91-b3cc5c750645" providerId="AD" clId="Web-{0B005CBB-B2C9-ED4D-590F-128C906E1498}" dt="2024-07-30T09:58:59.417" v="39"/>
          <ac:spMkLst>
            <pc:docMk/>
            <pc:sldMk cId="2802970700" sldId="309"/>
            <ac:spMk id="3" creationId="{5B87C566-B7A5-9E62-58D7-C5A807CEB360}"/>
          </ac:spMkLst>
        </pc:spChg>
        <pc:graphicFrameChg chg="add mod">
          <ac:chgData name="Shirshak  Acharya" userId="S::shirshak.acharya@naamii.org.np::e8797709-bc5b-4c94-bd91-b3cc5c750645" providerId="AD" clId="Web-{0B005CBB-B2C9-ED4D-590F-128C906E1498}" dt="2024-07-30T10:07:04.157" v="48" actId="1076"/>
          <ac:graphicFrameMkLst>
            <pc:docMk/>
            <pc:sldMk cId="2802970700" sldId="309"/>
            <ac:graphicFrameMk id="6" creationId="{0FCAE381-6C03-3C1D-7AAC-7BB6688535B2}"/>
          </ac:graphicFrameMkLst>
        </pc:graphicFrameChg>
        <pc:picChg chg="add mod">
          <ac:chgData name="Shirshak  Acharya" userId="S::shirshak.acharya@naamii.org.np::e8797709-bc5b-4c94-bd91-b3cc5c750645" providerId="AD" clId="Web-{0B005CBB-B2C9-ED4D-590F-128C906E1498}" dt="2024-07-30T09:59:01.823" v="40" actId="1076"/>
          <ac:picMkLst>
            <pc:docMk/>
            <pc:sldMk cId="2802970700" sldId="309"/>
            <ac:picMk id="4" creationId="{53661803-A663-D246-19CD-E9643BF286C3}"/>
          </ac:picMkLst>
        </pc:picChg>
        <pc:picChg chg="add mod">
          <ac:chgData name="Shirshak  Acharya" userId="S::shirshak.acharya@naamii.org.np::e8797709-bc5b-4c94-bd91-b3cc5c750645" providerId="AD" clId="Web-{0B005CBB-B2C9-ED4D-590F-128C906E1498}" dt="2024-07-30T10:07:16.673" v="51" actId="1076"/>
          <ac:picMkLst>
            <pc:docMk/>
            <pc:sldMk cId="2802970700" sldId="309"/>
            <ac:picMk id="7" creationId="{467AED16-B752-7B22-570B-80F24283C376}"/>
          </ac:picMkLst>
        </pc:picChg>
      </pc:sldChg>
      <pc:sldChg chg="addSp delSp modSp add replId">
        <pc:chgData name="Shirshak  Acharya" userId="S::shirshak.acharya@naamii.org.np::e8797709-bc5b-4c94-bd91-b3cc5c750645" providerId="AD" clId="Web-{0B005CBB-B2C9-ED4D-590F-128C906E1498}" dt="2024-07-30T10:27:00.625" v="181" actId="20577"/>
        <pc:sldMkLst>
          <pc:docMk/>
          <pc:sldMk cId="3506944485" sldId="310"/>
        </pc:sldMkLst>
        <pc:spChg chg="mod">
          <ac:chgData name="Shirshak  Acharya" userId="S::shirshak.acharya@naamii.org.np::e8797709-bc5b-4c94-bd91-b3cc5c750645" providerId="AD" clId="Web-{0B005CBB-B2C9-ED4D-590F-128C906E1498}" dt="2024-07-30T10:27:00.625" v="181" actId="20577"/>
          <ac:spMkLst>
            <pc:docMk/>
            <pc:sldMk cId="3506944485" sldId="310"/>
            <ac:spMk id="2" creationId="{01307153-739B-15D8-D458-92C51C667E21}"/>
          </ac:spMkLst>
        </pc:spChg>
        <pc:spChg chg="add mod">
          <ac:chgData name="Shirshak  Acharya" userId="S::shirshak.acharya@naamii.org.np::e8797709-bc5b-4c94-bd91-b3cc5c750645" providerId="AD" clId="Web-{0B005CBB-B2C9-ED4D-590F-128C906E1498}" dt="2024-07-30T10:14:02.006" v="91" actId="1076"/>
          <ac:spMkLst>
            <pc:docMk/>
            <pc:sldMk cId="3506944485" sldId="310"/>
            <ac:spMk id="12" creationId="{E118E9FE-7288-0E2B-43D5-73348D6C3DB5}"/>
          </ac:spMkLst>
        </pc:spChg>
        <pc:graphicFrameChg chg="del">
          <ac:chgData name="Shirshak  Acharya" userId="S::shirshak.acharya@naamii.org.np::e8797709-bc5b-4c94-bd91-b3cc5c750645" providerId="AD" clId="Web-{0B005CBB-B2C9-ED4D-590F-128C906E1498}" dt="2024-07-30T10:09:31.456" v="66"/>
          <ac:graphicFrameMkLst>
            <pc:docMk/>
            <pc:sldMk cId="3506944485" sldId="310"/>
            <ac:graphicFrameMk id="6" creationId="{0FCAE381-6C03-3C1D-7AAC-7BB6688535B2}"/>
          </ac:graphicFrameMkLst>
        </pc:graphicFrameChg>
        <pc:graphicFrameChg chg="add mod">
          <ac:chgData name="Shirshak  Acharya" userId="S::shirshak.acharya@naamii.org.np::e8797709-bc5b-4c94-bd91-b3cc5c750645" providerId="AD" clId="Web-{0B005CBB-B2C9-ED4D-590F-128C906E1498}" dt="2024-07-30T10:10:46.551" v="74" actId="1076"/>
          <ac:graphicFrameMkLst>
            <pc:docMk/>
            <pc:sldMk cId="3506944485" sldId="310"/>
            <ac:graphicFrameMk id="10" creationId="{F4DBB4B7-AC79-7AF6-8BB3-E381E5ABD3F1}"/>
          </ac:graphicFrameMkLst>
        </pc:graphicFrameChg>
        <pc:picChg chg="add del mod">
          <ac:chgData name="Shirshak  Acharya" userId="S::shirshak.acharya@naamii.org.np::e8797709-bc5b-4c94-bd91-b3cc5c750645" providerId="AD" clId="Web-{0B005CBB-B2C9-ED4D-590F-128C906E1498}" dt="2024-07-30T10:09:13.815" v="62"/>
          <ac:picMkLst>
            <pc:docMk/>
            <pc:sldMk cId="3506944485" sldId="310"/>
            <ac:picMk id="3" creationId="{DC662DB4-2D0F-F3E2-7CB1-139486DF3E49}"/>
          </ac:picMkLst>
        </pc:picChg>
        <pc:picChg chg="del">
          <ac:chgData name="Shirshak  Acharya" userId="S::shirshak.acharya@naamii.org.np::e8797709-bc5b-4c94-bd91-b3cc5c750645" providerId="AD" clId="Web-{0B005CBB-B2C9-ED4D-590F-128C906E1498}" dt="2024-07-30T10:08:15.611" v="59"/>
          <ac:picMkLst>
            <pc:docMk/>
            <pc:sldMk cId="3506944485" sldId="310"/>
            <ac:picMk id="4" creationId="{53661803-A663-D246-19CD-E9643BF286C3}"/>
          </ac:picMkLst>
        </pc:picChg>
        <pc:picChg chg="mod">
          <ac:chgData name="Shirshak  Acharya" userId="S::shirshak.acharya@naamii.org.np::e8797709-bc5b-4c94-bd91-b3cc5c750645" providerId="AD" clId="Web-{0B005CBB-B2C9-ED4D-590F-128C906E1498}" dt="2024-07-30T10:11:27.161" v="78" actId="1076"/>
          <ac:picMkLst>
            <pc:docMk/>
            <pc:sldMk cId="3506944485" sldId="310"/>
            <ac:picMk id="7" creationId="{467AED16-B752-7B22-570B-80F24283C376}"/>
          </ac:picMkLst>
        </pc:picChg>
        <pc:picChg chg="add del mod">
          <ac:chgData name="Shirshak  Acharya" userId="S::shirshak.acharya@naamii.org.np::e8797709-bc5b-4c94-bd91-b3cc5c750645" providerId="AD" clId="Web-{0B005CBB-B2C9-ED4D-590F-128C906E1498}" dt="2024-07-30T10:13:17.693" v="80"/>
          <ac:picMkLst>
            <pc:docMk/>
            <pc:sldMk cId="3506944485" sldId="310"/>
            <ac:picMk id="8" creationId="{CFA6DD38-2146-6FC7-4662-B3078FDC93C0}"/>
          </ac:picMkLst>
        </pc:picChg>
        <pc:picChg chg="add mod">
          <ac:chgData name="Shirshak  Acharya" userId="S::shirshak.acharya@naamii.org.np::e8797709-bc5b-4c94-bd91-b3cc5c750645" providerId="AD" clId="Web-{0B005CBB-B2C9-ED4D-590F-128C906E1498}" dt="2024-07-30T10:14:30.256" v="96" actId="1076"/>
          <ac:picMkLst>
            <pc:docMk/>
            <pc:sldMk cId="3506944485" sldId="310"/>
            <ac:picMk id="11" creationId="{61FBFE5C-C048-B3D0-94A4-A5F2FB834FA1}"/>
          </ac:picMkLst>
        </pc:picChg>
      </pc:sldChg>
    </pc:docChg>
  </pc:docChgLst>
  <pc:docChgLst>
    <pc:chgData name="Shirshak  Acharya" userId="S::shirshak.acharya@naamii.org.np::e8797709-bc5b-4c94-bd91-b3cc5c750645" providerId="AD" clId="Web-{6CFD810E-649C-6A17-4436-DE2C9FEA5F51}"/>
    <pc:docChg chg="addSld delSld modSld sldOrd">
      <pc:chgData name="Shirshak  Acharya" userId="S::shirshak.acharya@naamii.org.np::e8797709-bc5b-4c94-bd91-b3cc5c750645" providerId="AD" clId="Web-{6CFD810E-649C-6A17-4436-DE2C9FEA5F51}" dt="2024-08-20T05:28:14.345" v="695" actId="20577"/>
      <pc:docMkLst>
        <pc:docMk/>
      </pc:docMkLst>
      <pc:sldChg chg="del">
        <pc:chgData name="Shirshak  Acharya" userId="S::shirshak.acharya@naamii.org.np::e8797709-bc5b-4c94-bd91-b3cc5c750645" providerId="AD" clId="Web-{6CFD810E-649C-6A17-4436-DE2C9FEA5F51}" dt="2024-08-20T04:37:20.386" v="171"/>
        <pc:sldMkLst>
          <pc:docMk/>
          <pc:sldMk cId="1803505911" sldId="269"/>
        </pc:sldMkLst>
      </pc:sldChg>
      <pc:sldChg chg="modSp">
        <pc:chgData name="Shirshak  Acharya" userId="S::shirshak.acharya@naamii.org.np::e8797709-bc5b-4c94-bd91-b3cc5c750645" providerId="AD" clId="Web-{6CFD810E-649C-6A17-4436-DE2C9FEA5F51}" dt="2024-08-20T05:26:53.174" v="674" actId="20577"/>
        <pc:sldMkLst>
          <pc:docMk/>
          <pc:sldMk cId="1643409986" sldId="270"/>
        </pc:sldMkLst>
        <pc:spChg chg="mod">
          <ac:chgData name="Shirshak  Acharya" userId="S::shirshak.acharya@naamii.org.np::e8797709-bc5b-4c94-bd91-b3cc5c750645" providerId="AD" clId="Web-{6CFD810E-649C-6A17-4436-DE2C9FEA5F51}" dt="2024-08-20T05:26:53.174" v="674" actId="20577"/>
          <ac:spMkLst>
            <pc:docMk/>
            <pc:sldMk cId="1643409986" sldId="270"/>
            <ac:spMk id="2" creationId="{88056B68-5A82-4129-CFE9-C3EACB7567B4}"/>
          </ac:spMkLst>
        </pc:spChg>
      </pc:sldChg>
      <pc:sldChg chg="modSp">
        <pc:chgData name="Shirshak  Acharya" userId="S::shirshak.acharya@naamii.org.np::e8797709-bc5b-4c94-bd91-b3cc5c750645" providerId="AD" clId="Web-{6CFD810E-649C-6A17-4436-DE2C9FEA5F51}" dt="2024-08-20T05:27:13.299" v="687" actId="20577"/>
        <pc:sldMkLst>
          <pc:docMk/>
          <pc:sldMk cId="2358975536" sldId="298"/>
        </pc:sldMkLst>
        <pc:spChg chg="mod">
          <ac:chgData name="Shirshak  Acharya" userId="S::shirshak.acharya@naamii.org.np::e8797709-bc5b-4c94-bd91-b3cc5c750645" providerId="AD" clId="Web-{6CFD810E-649C-6A17-4436-DE2C9FEA5F51}" dt="2024-08-20T05:27:13.299" v="687" actId="20577"/>
          <ac:spMkLst>
            <pc:docMk/>
            <pc:sldMk cId="2358975536" sldId="298"/>
            <ac:spMk id="2" creationId="{88056B68-5A82-4129-CFE9-C3EACB7567B4}"/>
          </ac:spMkLst>
        </pc:spChg>
      </pc:sldChg>
      <pc:sldChg chg="mod modShow">
        <pc:chgData name="Shirshak  Acharya" userId="S::shirshak.acharya@naamii.org.np::e8797709-bc5b-4c94-bd91-b3cc5c750645" providerId="AD" clId="Web-{6CFD810E-649C-6A17-4436-DE2C9FEA5F51}" dt="2024-08-20T04:53:23.679" v="538"/>
        <pc:sldMkLst>
          <pc:docMk/>
          <pc:sldMk cId="4096351523" sldId="311"/>
        </pc:sldMkLst>
      </pc:sldChg>
      <pc:sldChg chg="addSp delSp modSp mod modShow">
        <pc:chgData name="Shirshak  Acharya" userId="S::shirshak.acharya@naamii.org.np::e8797709-bc5b-4c94-bd91-b3cc5c750645" providerId="AD" clId="Web-{6CFD810E-649C-6A17-4436-DE2C9FEA5F51}" dt="2024-08-20T04:40:36.401" v="194"/>
        <pc:sldMkLst>
          <pc:docMk/>
          <pc:sldMk cId="3410023836" sldId="325"/>
        </pc:sldMkLst>
        <pc:spChg chg="add del mod">
          <ac:chgData name="Shirshak  Acharya" userId="S::shirshak.acharya@naamii.org.np::e8797709-bc5b-4c94-bd91-b3cc5c750645" providerId="AD" clId="Web-{6CFD810E-649C-6A17-4436-DE2C9FEA5F51}" dt="2024-08-20T04:40:36.401" v="194"/>
          <ac:spMkLst>
            <pc:docMk/>
            <pc:sldMk cId="3410023836" sldId="325"/>
            <ac:spMk id="3" creationId="{740D9A43-4FB7-B658-5AC1-5D161D516840}"/>
          </ac:spMkLst>
        </pc:spChg>
      </pc:sldChg>
      <pc:sldChg chg="addSp delSp modSp add del">
        <pc:chgData name="Shirshak  Acharya" userId="S::shirshak.acharya@naamii.org.np::e8797709-bc5b-4c94-bd91-b3cc5c750645" providerId="AD" clId="Web-{6CFD810E-649C-6A17-4436-DE2C9FEA5F51}" dt="2024-08-20T05:28:14.345" v="695" actId="20577"/>
        <pc:sldMkLst>
          <pc:docMk/>
          <pc:sldMk cId="2967258550" sldId="326"/>
        </pc:sldMkLst>
        <pc:spChg chg="mod">
          <ac:chgData name="Shirshak  Acharya" userId="S::shirshak.acharya@naamii.org.np::e8797709-bc5b-4c94-bd91-b3cc5c750645" providerId="AD" clId="Web-{6CFD810E-649C-6A17-4436-DE2C9FEA5F51}" dt="2024-08-20T05:28:14.345" v="695" actId="20577"/>
          <ac:spMkLst>
            <pc:docMk/>
            <pc:sldMk cId="2967258550" sldId="326"/>
            <ac:spMk id="2" creationId="{88056B68-5A82-4129-CFE9-C3EACB7567B4}"/>
          </ac:spMkLst>
        </pc:spChg>
        <pc:spChg chg="add del mod">
          <ac:chgData name="Shirshak  Acharya" userId="S::shirshak.acharya@naamii.org.np::e8797709-bc5b-4c94-bd91-b3cc5c750645" providerId="AD" clId="Web-{6CFD810E-649C-6A17-4436-DE2C9FEA5F51}" dt="2024-08-20T05:15:25.833" v="605"/>
          <ac:spMkLst>
            <pc:docMk/>
            <pc:sldMk cId="2967258550" sldId="326"/>
            <ac:spMk id="3" creationId="{41F4050F-4728-E676-6F5F-979493E135AC}"/>
          </ac:spMkLst>
        </pc:spChg>
        <pc:spChg chg="del">
          <ac:chgData name="Shirshak  Acharya" userId="S::shirshak.acharya@naamii.org.np::e8797709-bc5b-4c94-bd91-b3cc5c750645" providerId="AD" clId="Web-{6CFD810E-649C-6A17-4436-DE2C9FEA5F51}" dt="2024-08-20T04:41:31.307" v="197"/>
          <ac:spMkLst>
            <pc:docMk/>
            <pc:sldMk cId="2967258550" sldId="326"/>
            <ac:spMk id="5" creationId="{9C5819BE-8412-FAFE-B595-015D16779A8B}"/>
          </ac:spMkLst>
        </pc:spChg>
        <pc:spChg chg="add del mod">
          <ac:chgData name="Shirshak  Acharya" userId="S::shirshak.acharya@naamii.org.np::e8797709-bc5b-4c94-bd91-b3cc5c750645" providerId="AD" clId="Web-{6CFD810E-649C-6A17-4436-DE2C9FEA5F51}" dt="2024-08-20T04:53:35.819" v="542"/>
          <ac:spMkLst>
            <pc:docMk/>
            <pc:sldMk cId="2967258550" sldId="326"/>
            <ac:spMk id="5" creationId="{F603C133-6C1D-FE83-8B8F-A71CA017FC8A}"/>
          </ac:spMkLst>
        </pc:spChg>
        <pc:spChg chg="add del mod">
          <ac:chgData name="Shirshak  Acharya" userId="S::shirshak.acharya@naamii.org.np::e8797709-bc5b-4c94-bd91-b3cc5c750645" providerId="AD" clId="Web-{6CFD810E-649C-6A17-4436-DE2C9FEA5F51}" dt="2024-08-20T04:48:28.961" v="292"/>
          <ac:spMkLst>
            <pc:docMk/>
            <pc:sldMk cId="2967258550" sldId="326"/>
            <ac:spMk id="8" creationId="{F88CD646-1735-ED24-27FF-5617EC553C6B}"/>
          </ac:spMkLst>
        </pc:spChg>
        <pc:graphicFrameChg chg="mod modGraphic">
          <ac:chgData name="Shirshak  Acharya" userId="S::shirshak.acharya@naamii.org.np::e8797709-bc5b-4c94-bd91-b3cc5c750645" providerId="AD" clId="Web-{6CFD810E-649C-6A17-4436-DE2C9FEA5F51}" dt="2024-08-20T05:04:05.383" v="600"/>
          <ac:graphicFrameMkLst>
            <pc:docMk/>
            <pc:sldMk cId="2967258550" sldId="326"/>
            <ac:graphicFrameMk id="6" creationId="{4E276C59-8FF6-71E6-E095-E1B144603B89}"/>
          </ac:graphicFrameMkLst>
        </pc:graphicFrameChg>
        <pc:graphicFrameChg chg="add del mod">
          <ac:chgData name="Shirshak  Acharya" userId="S::shirshak.acharya@naamii.org.np::e8797709-bc5b-4c94-bd91-b3cc5c750645" providerId="AD" clId="Web-{6CFD810E-649C-6A17-4436-DE2C9FEA5F51}" dt="2024-08-20T04:47:59.899" v="282"/>
          <ac:graphicFrameMkLst>
            <pc:docMk/>
            <pc:sldMk cId="2967258550" sldId="326"/>
            <ac:graphicFrameMk id="7" creationId="{42AC0E73-60E1-D83E-F252-7995E7F47812}"/>
          </ac:graphicFrameMkLst>
        </pc:graphicFrameChg>
        <pc:graphicFrameChg chg="add del mod modGraphic">
          <ac:chgData name="Shirshak  Acharya" userId="S::shirshak.acharya@naamii.org.np::e8797709-bc5b-4c94-bd91-b3cc5c750645" providerId="AD" clId="Web-{6CFD810E-649C-6A17-4436-DE2C9FEA5F51}" dt="2024-08-20T05:28:04.111" v="693"/>
          <ac:graphicFrameMkLst>
            <pc:docMk/>
            <pc:sldMk cId="2967258550" sldId="326"/>
            <ac:graphicFrameMk id="10" creationId="{CA8A5159-9448-E497-545C-C6761E4B1B1F}"/>
          </ac:graphicFrameMkLst>
        </pc:graphicFrameChg>
      </pc:sldChg>
      <pc:sldChg chg="mod modShow">
        <pc:chgData name="Shirshak  Acharya" userId="S::shirshak.acharya@naamii.org.np::e8797709-bc5b-4c94-bd91-b3cc5c750645" providerId="AD" clId="Web-{6CFD810E-649C-6A17-4436-DE2C9FEA5F51}" dt="2024-08-20T04:52:22.710" v="526"/>
        <pc:sldMkLst>
          <pc:docMk/>
          <pc:sldMk cId="2603447581" sldId="328"/>
        </pc:sldMkLst>
      </pc:sldChg>
      <pc:sldChg chg="mod modShow">
        <pc:chgData name="Shirshak  Acharya" userId="S::shirshak.acharya@naamii.org.np::e8797709-bc5b-4c94-bd91-b3cc5c750645" providerId="AD" clId="Web-{6CFD810E-649C-6A17-4436-DE2C9FEA5F51}" dt="2024-08-20T04:52:20.069" v="525"/>
        <pc:sldMkLst>
          <pc:docMk/>
          <pc:sldMk cId="2561126530" sldId="329"/>
        </pc:sldMkLst>
      </pc:sldChg>
      <pc:sldChg chg="mod modShow">
        <pc:chgData name="Shirshak  Acharya" userId="S::shirshak.acharya@naamii.org.np::e8797709-bc5b-4c94-bd91-b3cc5c750645" providerId="AD" clId="Web-{6CFD810E-649C-6A17-4436-DE2C9FEA5F51}" dt="2024-08-20T04:52:29.101" v="528"/>
        <pc:sldMkLst>
          <pc:docMk/>
          <pc:sldMk cId="1578560041" sldId="330"/>
        </pc:sldMkLst>
      </pc:sldChg>
      <pc:sldChg chg="mod modShow">
        <pc:chgData name="Shirshak  Acharya" userId="S::shirshak.acharya@naamii.org.np::e8797709-bc5b-4c94-bd91-b3cc5c750645" providerId="AD" clId="Web-{6CFD810E-649C-6A17-4436-DE2C9FEA5F51}" dt="2024-08-20T04:53:04.491" v="535"/>
        <pc:sldMkLst>
          <pc:docMk/>
          <pc:sldMk cId="1573782036" sldId="331"/>
        </pc:sldMkLst>
      </pc:sldChg>
      <pc:sldChg chg="mod modShow">
        <pc:chgData name="Shirshak  Acharya" userId="S::shirshak.acharya@naamii.org.np::e8797709-bc5b-4c94-bd91-b3cc5c750645" providerId="AD" clId="Web-{6CFD810E-649C-6A17-4436-DE2C9FEA5F51}" dt="2024-08-20T04:53:09.100" v="536"/>
        <pc:sldMkLst>
          <pc:docMk/>
          <pc:sldMk cId="2584489980" sldId="332"/>
        </pc:sldMkLst>
      </pc:sldChg>
      <pc:sldChg chg="mod modShow">
        <pc:chgData name="Shirshak  Acharya" userId="S::shirshak.acharya@naamii.org.np::e8797709-bc5b-4c94-bd91-b3cc5c750645" providerId="AD" clId="Web-{6CFD810E-649C-6A17-4436-DE2C9FEA5F51}" dt="2024-08-20T04:52:25.507" v="527"/>
        <pc:sldMkLst>
          <pc:docMk/>
          <pc:sldMk cId="971547398" sldId="333"/>
        </pc:sldMkLst>
      </pc:sldChg>
      <pc:sldChg chg="mod modShow">
        <pc:chgData name="Shirshak  Acharya" userId="S::shirshak.acharya@naamii.org.np::e8797709-bc5b-4c94-bd91-b3cc5c750645" providerId="AD" clId="Web-{6CFD810E-649C-6A17-4436-DE2C9FEA5F51}" dt="2024-08-20T04:52:31.648" v="529"/>
        <pc:sldMkLst>
          <pc:docMk/>
          <pc:sldMk cId="598291932" sldId="334"/>
        </pc:sldMkLst>
      </pc:sldChg>
      <pc:sldChg chg="mod modShow">
        <pc:chgData name="Shirshak  Acharya" userId="S::shirshak.acharya@naamii.org.np::e8797709-bc5b-4c94-bd91-b3cc5c750645" providerId="AD" clId="Web-{6CFD810E-649C-6A17-4436-DE2C9FEA5F51}" dt="2024-08-20T04:52:49.601" v="530"/>
        <pc:sldMkLst>
          <pc:docMk/>
          <pc:sldMk cId="3260898163" sldId="335"/>
        </pc:sldMkLst>
      </pc:sldChg>
      <pc:sldChg chg="mod modShow">
        <pc:chgData name="Shirshak  Acharya" userId="S::shirshak.acharya@naamii.org.np::e8797709-bc5b-4c94-bd91-b3cc5c750645" providerId="AD" clId="Web-{6CFD810E-649C-6A17-4436-DE2C9FEA5F51}" dt="2024-08-20T04:52:52.882" v="531"/>
        <pc:sldMkLst>
          <pc:docMk/>
          <pc:sldMk cId="3420360430" sldId="336"/>
        </pc:sldMkLst>
      </pc:sldChg>
      <pc:sldChg chg="mod modShow">
        <pc:chgData name="Shirshak  Acharya" userId="S::shirshak.acharya@naamii.org.np::e8797709-bc5b-4c94-bd91-b3cc5c750645" providerId="AD" clId="Web-{6CFD810E-649C-6A17-4436-DE2C9FEA5F51}" dt="2024-08-20T04:52:55.991" v="532"/>
        <pc:sldMkLst>
          <pc:docMk/>
          <pc:sldMk cId="4010445545" sldId="337"/>
        </pc:sldMkLst>
      </pc:sldChg>
      <pc:sldChg chg="mod modShow">
        <pc:chgData name="Shirshak  Acharya" userId="S::shirshak.acharya@naamii.org.np::e8797709-bc5b-4c94-bd91-b3cc5c750645" providerId="AD" clId="Web-{6CFD810E-649C-6A17-4436-DE2C9FEA5F51}" dt="2024-08-20T04:52:58.569" v="533"/>
        <pc:sldMkLst>
          <pc:docMk/>
          <pc:sldMk cId="3404038481" sldId="339"/>
        </pc:sldMkLst>
      </pc:sldChg>
      <pc:sldChg chg="mod modShow">
        <pc:chgData name="Shirshak  Acharya" userId="S::shirshak.acharya@naamii.org.np::e8797709-bc5b-4c94-bd91-b3cc5c750645" providerId="AD" clId="Web-{6CFD810E-649C-6A17-4436-DE2C9FEA5F51}" dt="2024-08-20T04:53:13.225" v="537"/>
        <pc:sldMkLst>
          <pc:docMk/>
          <pc:sldMk cId="1380210855" sldId="340"/>
        </pc:sldMkLst>
      </pc:sldChg>
      <pc:sldChg chg="mod modShow">
        <pc:chgData name="Shirshak  Acharya" userId="S::shirshak.acharya@naamii.org.np::e8797709-bc5b-4c94-bd91-b3cc5c750645" providerId="AD" clId="Web-{6CFD810E-649C-6A17-4436-DE2C9FEA5F51}" dt="2024-08-20T04:53:26.288" v="539"/>
        <pc:sldMkLst>
          <pc:docMk/>
          <pc:sldMk cId="2020803607" sldId="343"/>
        </pc:sldMkLst>
      </pc:sldChg>
      <pc:sldChg chg="mod modShow">
        <pc:chgData name="Shirshak  Acharya" userId="S::shirshak.acharya@naamii.org.np::e8797709-bc5b-4c94-bd91-b3cc5c750645" providerId="AD" clId="Web-{6CFD810E-649C-6A17-4436-DE2C9FEA5F51}" dt="2024-08-20T04:53:02.163" v="534"/>
        <pc:sldMkLst>
          <pc:docMk/>
          <pc:sldMk cId="813815642" sldId="344"/>
        </pc:sldMkLst>
      </pc:sldChg>
      <pc:sldChg chg="addSp modSp add del">
        <pc:chgData name="Shirshak  Acharya" userId="S::shirshak.acharya@naamii.org.np::e8797709-bc5b-4c94-bd91-b3cc5c750645" providerId="AD" clId="Web-{6CFD810E-649C-6A17-4436-DE2C9FEA5F51}" dt="2024-08-20T05:27:51.002" v="691" actId="20577"/>
        <pc:sldMkLst>
          <pc:docMk/>
          <pc:sldMk cId="3514214764" sldId="345"/>
        </pc:sldMkLst>
        <pc:spChg chg="mod">
          <ac:chgData name="Shirshak  Acharya" userId="S::shirshak.acharya@naamii.org.np::e8797709-bc5b-4c94-bd91-b3cc5c750645" providerId="AD" clId="Web-{6CFD810E-649C-6A17-4436-DE2C9FEA5F51}" dt="2024-08-20T05:27:51.002" v="691" actId="20577"/>
          <ac:spMkLst>
            <pc:docMk/>
            <pc:sldMk cId="3514214764" sldId="345"/>
            <ac:spMk id="2" creationId="{90EC98F9-1D22-51BF-C07A-F1203D3868CB}"/>
          </ac:spMkLst>
        </pc:spChg>
        <pc:spChg chg="mod">
          <ac:chgData name="Shirshak  Acharya" userId="S::shirshak.acharya@naamii.org.np::e8797709-bc5b-4c94-bd91-b3cc5c750645" providerId="AD" clId="Web-{6CFD810E-649C-6A17-4436-DE2C9FEA5F51}" dt="2024-08-20T05:17:08.192" v="665" actId="20577"/>
          <ac:spMkLst>
            <pc:docMk/>
            <pc:sldMk cId="3514214764" sldId="345"/>
            <ac:spMk id="3" creationId="{81227C4C-1533-EDE8-7FD5-075C303460CE}"/>
          </ac:spMkLst>
        </pc:spChg>
        <pc:picChg chg="add">
          <ac:chgData name="Shirshak  Acharya" userId="S::shirshak.acharya@naamii.org.np::e8797709-bc5b-4c94-bd91-b3cc5c750645" providerId="AD" clId="Web-{6CFD810E-649C-6A17-4436-DE2C9FEA5F51}" dt="2024-08-20T05:27:27.596" v="688"/>
          <ac:picMkLst>
            <pc:docMk/>
            <pc:sldMk cId="3514214764" sldId="345"/>
            <ac:picMk id="5" creationId="{ECA7738C-7A94-65D3-8E91-E00E3F199FD5}"/>
          </ac:picMkLst>
        </pc:picChg>
      </pc:sldChg>
      <pc:sldChg chg="addSp delSp modSp ord">
        <pc:chgData name="Shirshak  Acharya" userId="S::shirshak.acharya@naamii.org.np::e8797709-bc5b-4c94-bd91-b3cc5c750645" providerId="AD" clId="Web-{6CFD810E-649C-6A17-4436-DE2C9FEA5F51}" dt="2024-08-20T04:04:12.410" v="170" actId="20577"/>
        <pc:sldMkLst>
          <pc:docMk/>
          <pc:sldMk cId="3397820984" sldId="367"/>
        </pc:sldMkLst>
        <pc:spChg chg="mod">
          <ac:chgData name="Shirshak  Acharya" userId="S::shirshak.acharya@naamii.org.np::e8797709-bc5b-4c94-bd91-b3cc5c750645" providerId="AD" clId="Web-{6CFD810E-649C-6A17-4436-DE2C9FEA5F51}" dt="2024-08-20T04:04:12.410" v="170" actId="20577"/>
          <ac:spMkLst>
            <pc:docMk/>
            <pc:sldMk cId="3397820984" sldId="367"/>
            <ac:spMk id="2" creationId="{1BFB999B-8662-84D5-9459-01E18606B5C7}"/>
          </ac:spMkLst>
        </pc:spChg>
        <pc:spChg chg="add mod">
          <ac:chgData name="Shirshak  Acharya" userId="S::shirshak.acharya@naamii.org.np::e8797709-bc5b-4c94-bd91-b3cc5c750645" providerId="AD" clId="Web-{6CFD810E-649C-6A17-4436-DE2C9FEA5F51}" dt="2024-08-20T03:54:48.131" v="127" actId="20577"/>
          <ac:spMkLst>
            <pc:docMk/>
            <pc:sldMk cId="3397820984" sldId="367"/>
            <ac:spMk id="4" creationId="{F81CC232-7DEE-7C6D-E8AA-B18EA459CC40}"/>
          </ac:spMkLst>
        </pc:spChg>
        <pc:picChg chg="add mod">
          <ac:chgData name="Shirshak  Acharya" userId="S::shirshak.acharya@naamii.org.np::e8797709-bc5b-4c94-bd91-b3cc5c750645" providerId="AD" clId="Web-{6CFD810E-649C-6A17-4436-DE2C9FEA5F51}" dt="2024-08-20T03:45:17.164" v="34" actId="1076"/>
          <ac:picMkLst>
            <pc:docMk/>
            <pc:sldMk cId="3397820984" sldId="367"/>
            <ac:picMk id="3" creationId="{6F65AC8F-FEDB-9D3C-1909-533C90A13BBB}"/>
          </ac:picMkLst>
        </pc:picChg>
        <pc:picChg chg="del">
          <ac:chgData name="Shirshak  Acharya" userId="S::shirshak.acharya@naamii.org.np::e8797709-bc5b-4c94-bd91-b3cc5c750645" providerId="AD" clId="Web-{6CFD810E-649C-6A17-4436-DE2C9FEA5F51}" dt="2024-08-20T03:40:46.618" v="1"/>
          <ac:picMkLst>
            <pc:docMk/>
            <pc:sldMk cId="3397820984" sldId="367"/>
            <ac:picMk id="6" creationId="{6B2480BA-1720-C428-D386-454954EDC1EC}"/>
          </ac:picMkLst>
        </pc:picChg>
        <pc:picChg chg="del">
          <ac:chgData name="Shirshak  Acharya" userId="S::shirshak.acharya@naamii.org.np::e8797709-bc5b-4c94-bd91-b3cc5c750645" providerId="AD" clId="Web-{6CFD810E-649C-6A17-4436-DE2C9FEA5F51}" dt="2024-08-20T03:40:54.633" v="5"/>
          <ac:picMkLst>
            <pc:docMk/>
            <pc:sldMk cId="3397820984" sldId="367"/>
            <ac:picMk id="7" creationId="{E6618EE1-7BE4-C1FC-372E-366AC363125D}"/>
          </ac:picMkLst>
        </pc:picChg>
      </pc:sldChg>
      <pc:sldChg chg="add replId">
        <pc:chgData name="Shirshak  Acharya" userId="S::shirshak.acharya@naamii.org.np::e8797709-bc5b-4c94-bd91-b3cc5c750645" providerId="AD" clId="Web-{6CFD810E-649C-6A17-4436-DE2C9FEA5F51}" dt="2024-08-20T03:40:43.696" v="0"/>
        <pc:sldMkLst>
          <pc:docMk/>
          <pc:sldMk cId="3133429599" sldId="382"/>
        </pc:sldMkLst>
      </pc:sldChg>
      <pc:sldChg chg="modSp add del replId">
        <pc:chgData name="Shirshak  Acharya" userId="S::shirshak.acharya@naamii.org.np::e8797709-bc5b-4c94-bd91-b3cc5c750645" providerId="AD" clId="Web-{6CFD810E-649C-6A17-4436-DE2C9FEA5F51}" dt="2024-08-20T04:44:45.321" v="224"/>
        <pc:sldMkLst>
          <pc:docMk/>
          <pc:sldMk cId="2253395910" sldId="383"/>
        </pc:sldMkLst>
        <pc:spChg chg="mod">
          <ac:chgData name="Shirshak  Acharya" userId="S::shirshak.acharya@naamii.org.np::e8797709-bc5b-4c94-bd91-b3cc5c750645" providerId="AD" clId="Web-{6CFD810E-649C-6A17-4436-DE2C9FEA5F51}" dt="2024-08-20T04:41:14.885" v="196" actId="20577"/>
          <ac:spMkLst>
            <pc:docMk/>
            <pc:sldMk cId="2253395910" sldId="383"/>
            <ac:spMk id="3" creationId="{8F2CBEDD-24CA-1921-BB9B-DB4769ED631B}"/>
          </ac:spMkLst>
        </pc:spChg>
      </pc:sldChg>
    </pc:docChg>
  </pc:docChgLst>
  <pc:docChgLst>
    <pc:chgData name="Shirshak  Acharya" userId="S::shirshak.acharya@naamii.org.np::e8797709-bc5b-4c94-bd91-b3cc5c750645" providerId="AD" clId="Web-{7F102E44-6F7D-6F72-CDBA-10323813F2C6}"/>
    <pc:docChg chg="modSld">
      <pc:chgData name="Shirshak  Acharya" userId="S::shirshak.acharya@naamii.org.np::e8797709-bc5b-4c94-bd91-b3cc5c750645" providerId="AD" clId="Web-{7F102E44-6F7D-6F72-CDBA-10323813F2C6}" dt="2024-08-05T04:09:33.717" v="125" actId="1076"/>
      <pc:docMkLst>
        <pc:docMk/>
      </pc:docMkLst>
      <pc:sldChg chg="addSp modSp">
        <pc:chgData name="Shirshak  Acharya" userId="S::shirshak.acharya@naamii.org.np::e8797709-bc5b-4c94-bd91-b3cc5c750645" providerId="AD" clId="Web-{7F102E44-6F7D-6F72-CDBA-10323813F2C6}" dt="2024-08-05T04:09:33.717" v="125" actId="1076"/>
        <pc:sldMkLst>
          <pc:docMk/>
          <pc:sldMk cId="3260898163" sldId="335"/>
        </pc:sldMkLst>
        <pc:spChg chg="mod">
          <ac:chgData name="Shirshak  Acharya" userId="S::shirshak.acharya@naamii.org.np::e8797709-bc5b-4c94-bd91-b3cc5c750645" providerId="AD" clId="Web-{7F102E44-6F7D-6F72-CDBA-10323813F2C6}" dt="2024-08-05T04:09:22.467" v="124" actId="20577"/>
          <ac:spMkLst>
            <pc:docMk/>
            <pc:sldMk cId="3260898163" sldId="335"/>
            <ac:spMk id="3" creationId="{853AE2C4-9A74-7590-39E4-7FF88CF7E6AD}"/>
          </ac:spMkLst>
        </pc:spChg>
        <pc:spChg chg="add mod">
          <ac:chgData name="Shirshak  Acharya" userId="S::shirshak.acharya@naamii.org.np::e8797709-bc5b-4c94-bd91-b3cc5c750645" providerId="AD" clId="Web-{7F102E44-6F7D-6F72-CDBA-10323813F2C6}" dt="2024-08-05T04:08:40.920" v="121" actId="14100"/>
          <ac:spMkLst>
            <pc:docMk/>
            <pc:sldMk cId="3260898163" sldId="335"/>
            <ac:spMk id="7" creationId="{E57A170D-128E-BE9A-F869-0EEF880A610F}"/>
          </ac:spMkLst>
        </pc:spChg>
        <pc:picChg chg="mod">
          <ac:chgData name="Shirshak  Acharya" userId="S::shirshak.acharya@naamii.org.np::e8797709-bc5b-4c94-bd91-b3cc5c750645" providerId="AD" clId="Web-{7F102E44-6F7D-6F72-CDBA-10323813F2C6}" dt="2024-08-05T04:09:33.717" v="125" actId="1076"/>
          <ac:picMkLst>
            <pc:docMk/>
            <pc:sldMk cId="3260898163" sldId="335"/>
            <ac:picMk id="4" creationId="{5B761092-5427-D3AE-BE84-B71E6B5D797E}"/>
          </ac:picMkLst>
        </pc:picChg>
        <pc:picChg chg="add mod">
          <ac:chgData name="Shirshak  Acharya" userId="S::shirshak.acharya@naamii.org.np::e8797709-bc5b-4c94-bd91-b3cc5c750645" providerId="AD" clId="Web-{7F102E44-6F7D-6F72-CDBA-10323813F2C6}" dt="2024-08-05T04:08:51.514" v="122" actId="1076"/>
          <ac:picMkLst>
            <pc:docMk/>
            <pc:sldMk cId="3260898163" sldId="335"/>
            <ac:picMk id="9" creationId="{DD979ACB-FEA4-077F-D254-38354F391F7F}"/>
          </ac:picMkLst>
        </pc:picChg>
        <pc:picChg chg="add mod">
          <ac:chgData name="Shirshak  Acharya" userId="S::shirshak.acharya@naamii.org.np::e8797709-bc5b-4c94-bd91-b3cc5c750645" providerId="AD" clId="Web-{7F102E44-6F7D-6F72-CDBA-10323813F2C6}" dt="2024-08-05T04:08:58.295" v="123" actId="1076"/>
          <ac:picMkLst>
            <pc:docMk/>
            <pc:sldMk cId="3260898163" sldId="335"/>
            <ac:picMk id="10" creationId="{611C87B6-634D-CCB3-D7BF-F5BADD6C4622}"/>
          </ac:picMkLst>
        </pc:picChg>
      </pc:sldChg>
    </pc:docChg>
  </pc:docChgLst>
  <pc:docChgLst>
    <pc:chgData name="Shirshak  Acharya" userId="S::shirshak.acharya@naamii.org.np::e8797709-bc5b-4c94-bd91-b3cc5c750645" providerId="AD" clId="Web-{C389D025-1C6A-D852-FE1F-16C3E39F966C}"/>
    <pc:docChg chg="addSld delSld">
      <pc:chgData name="Shirshak  Acharya" userId="S::shirshak.acharya@naamii.org.np::e8797709-bc5b-4c94-bd91-b3cc5c750645" providerId="AD" clId="Web-{C389D025-1C6A-D852-FE1F-16C3E39F966C}" dt="2024-08-02T11:46:38.615" v="5"/>
      <pc:docMkLst>
        <pc:docMk/>
      </pc:docMkLst>
      <pc:sldChg chg="del">
        <pc:chgData name="Shirshak  Acharya" userId="S::shirshak.acharya@naamii.org.np::e8797709-bc5b-4c94-bd91-b3cc5c750645" providerId="AD" clId="Web-{C389D025-1C6A-D852-FE1F-16C3E39F966C}" dt="2024-08-02T11:46:38.615" v="5"/>
        <pc:sldMkLst>
          <pc:docMk/>
          <pc:sldMk cId="938960318" sldId="297"/>
        </pc:sldMkLst>
      </pc:sldChg>
      <pc:sldChg chg="add">
        <pc:chgData name="Shirshak  Acharya" userId="S::shirshak.acharya@naamii.org.np::e8797709-bc5b-4c94-bd91-b3cc5c750645" providerId="AD" clId="Web-{C389D025-1C6A-D852-FE1F-16C3E39F966C}" dt="2024-08-02T11:46:23.834" v="3"/>
        <pc:sldMkLst>
          <pc:docMk/>
          <pc:sldMk cId="987264140" sldId="310"/>
        </pc:sldMkLst>
      </pc:sldChg>
      <pc:sldChg chg="add">
        <pc:chgData name="Shirshak  Acharya" userId="S::shirshak.acharya@naamii.org.np::e8797709-bc5b-4c94-bd91-b3cc5c750645" providerId="AD" clId="Web-{C389D025-1C6A-D852-FE1F-16C3E39F966C}" dt="2024-08-02T11:46:23.834" v="2"/>
        <pc:sldMkLst>
          <pc:docMk/>
          <pc:sldMk cId="2347777343" sldId="312"/>
        </pc:sldMkLst>
      </pc:sldChg>
      <pc:sldChg chg="add">
        <pc:chgData name="Shirshak  Acharya" userId="S::shirshak.acharya@naamii.org.np::e8797709-bc5b-4c94-bd91-b3cc5c750645" providerId="AD" clId="Web-{C389D025-1C6A-D852-FE1F-16C3E39F966C}" dt="2024-08-02T11:46:23.818" v="0"/>
        <pc:sldMkLst>
          <pc:docMk/>
          <pc:sldMk cId="3410023836" sldId="325"/>
        </pc:sldMkLst>
      </pc:sldChg>
      <pc:sldChg chg="add">
        <pc:chgData name="Shirshak  Acharya" userId="S::shirshak.acharya@naamii.org.np::e8797709-bc5b-4c94-bd91-b3cc5c750645" providerId="AD" clId="Web-{C389D025-1C6A-D852-FE1F-16C3E39F966C}" dt="2024-08-02T11:46:23.818" v="1"/>
        <pc:sldMkLst>
          <pc:docMk/>
          <pc:sldMk cId="2967258550" sldId="326"/>
        </pc:sldMkLst>
      </pc:sldChg>
      <pc:sldChg chg="add">
        <pc:chgData name="Shirshak  Acharya" userId="S::shirshak.acharya@naamii.org.np::e8797709-bc5b-4c94-bd91-b3cc5c750645" providerId="AD" clId="Web-{C389D025-1C6A-D852-FE1F-16C3E39F966C}" dt="2024-08-02T11:46:23.834" v="4"/>
        <pc:sldMkLst>
          <pc:docMk/>
          <pc:sldMk cId="3008983817" sldId="327"/>
        </pc:sldMkLst>
      </pc:sldChg>
    </pc:docChg>
  </pc:docChgLst>
  <pc:docChgLst>
    <pc:chgData name="Shirshak  Acharya" userId="S::shirshak.acharya@naamii.org.np::e8797709-bc5b-4c94-bd91-b3cc5c750645" providerId="AD" clId="Web-{5066525C-764B-9627-4A37-44CB8DA0BC29}"/>
    <pc:docChg chg="addSld delSld modSld sldOrd">
      <pc:chgData name="Shirshak  Acharya" userId="S::shirshak.acharya@naamii.org.np::e8797709-bc5b-4c94-bd91-b3cc5c750645" providerId="AD" clId="Web-{5066525C-764B-9627-4A37-44CB8DA0BC29}" dt="2024-08-12T06:46:02.865" v="92" actId="1076"/>
      <pc:docMkLst>
        <pc:docMk/>
      </pc:docMkLst>
      <pc:sldChg chg="mod modShow">
        <pc:chgData name="Shirshak  Acharya" userId="S::shirshak.acharya@naamii.org.np::e8797709-bc5b-4c94-bd91-b3cc5c750645" providerId="AD" clId="Web-{5066525C-764B-9627-4A37-44CB8DA0BC29}" dt="2024-08-12T06:36:57.785" v="81"/>
        <pc:sldMkLst>
          <pc:docMk/>
          <pc:sldMk cId="1687745980" sldId="257"/>
        </pc:sldMkLst>
      </pc:sldChg>
      <pc:sldChg chg="mod modShow">
        <pc:chgData name="Shirshak  Acharya" userId="S::shirshak.acharya@naamii.org.np::e8797709-bc5b-4c94-bd91-b3cc5c750645" providerId="AD" clId="Web-{5066525C-764B-9627-4A37-44CB8DA0BC29}" dt="2024-08-12T06:37:10.347" v="85"/>
        <pc:sldMkLst>
          <pc:docMk/>
          <pc:sldMk cId="2266709748" sldId="289"/>
        </pc:sldMkLst>
      </pc:sldChg>
      <pc:sldChg chg="mod modShow">
        <pc:chgData name="Shirshak  Acharya" userId="S::shirshak.acharya@naamii.org.np::e8797709-bc5b-4c94-bd91-b3cc5c750645" providerId="AD" clId="Web-{5066525C-764B-9627-4A37-44CB8DA0BC29}" dt="2024-08-12T06:37:15.691" v="87"/>
        <pc:sldMkLst>
          <pc:docMk/>
          <pc:sldMk cId="712095091" sldId="290"/>
        </pc:sldMkLst>
      </pc:sldChg>
      <pc:sldChg chg="mod modShow">
        <pc:chgData name="Shirshak  Acharya" userId="S::shirshak.acharya@naamii.org.np::e8797709-bc5b-4c94-bd91-b3cc5c750645" providerId="AD" clId="Web-{5066525C-764B-9627-4A37-44CB8DA0BC29}" dt="2024-08-12T06:37:03.660" v="83"/>
        <pc:sldMkLst>
          <pc:docMk/>
          <pc:sldMk cId="2255246029" sldId="291"/>
        </pc:sldMkLst>
      </pc:sldChg>
      <pc:sldChg chg="mod modShow">
        <pc:chgData name="Shirshak  Acharya" userId="S::shirshak.acharya@naamii.org.np::e8797709-bc5b-4c94-bd91-b3cc5c750645" providerId="AD" clId="Web-{5066525C-764B-9627-4A37-44CB8DA0BC29}" dt="2024-08-12T06:37:07.457" v="84"/>
        <pc:sldMkLst>
          <pc:docMk/>
          <pc:sldMk cId="3067708114" sldId="292"/>
        </pc:sldMkLst>
      </pc:sldChg>
      <pc:sldChg chg="mod modShow">
        <pc:chgData name="Shirshak  Acharya" userId="S::shirshak.acharya@naamii.org.np::e8797709-bc5b-4c94-bd91-b3cc5c750645" providerId="AD" clId="Web-{5066525C-764B-9627-4A37-44CB8DA0BC29}" dt="2024-08-12T06:37:12.863" v="86"/>
        <pc:sldMkLst>
          <pc:docMk/>
          <pc:sldMk cId="482776174" sldId="293"/>
        </pc:sldMkLst>
      </pc:sldChg>
      <pc:sldChg chg="modSp">
        <pc:chgData name="Shirshak  Acharya" userId="S::shirshak.acharya@naamii.org.np::e8797709-bc5b-4c94-bd91-b3cc5c750645" providerId="AD" clId="Web-{5066525C-764B-9627-4A37-44CB8DA0BC29}" dt="2024-08-12T06:06:21.090" v="1"/>
        <pc:sldMkLst>
          <pc:docMk/>
          <pc:sldMk cId="3715584394" sldId="323"/>
        </pc:sldMkLst>
        <pc:graphicFrameChg chg="modGraphic">
          <ac:chgData name="Shirshak  Acharya" userId="S::shirshak.acharya@naamii.org.np::e8797709-bc5b-4c94-bd91-b3cc5c750645" providerId="AD" clId="Web-{5066525C-764B-9627-4A37-44CB8DA0BC29}" dt="2024-08-12T06:06:21.090" v="1"/>
          <ac:graphicFrameMkLst>
            <pc:docMk/>
            <pc:sldMk cId="3715584394" sldId="323"/>
            <ac:graphicFrameMk id="13" creationId="{53D9AC41-2363-FEDE-3D7A-3E96F524AFC9}"/>
          </ac:graphicFrameMkLst>
        </pc:graphicFrameChg>
      </pc:sldChg>
      <pc:sldChg chg="addSp delSp modSp">
        <pc:chgData name="Shirshak  Acharya" userId="S::shirshak.acharya@naamii.org.np::e8797709-bc5b-4c94-bd91-b3cc5c750645" providerId="AD" clId="Web-{5066525C-764B-9627-4A37-44CB8DA0BC29}" dt="2024-08-12T06:46:02.865" v="92" actId="1076"/>
        <pc:sldMkLst>
          <pc:docMk/>
          <pc:sldMk cId="2467221206" sldId="347"/>
        </pc:sldMkLst>
        <pc:spChg chg="mod">
          <ac:chgData name="Shirshak  Acharya" userId="S::shirshak.acharya@naamii.org.np::e8797709-bc5b-4c94-bd91-b3cc5c750645" providerId="AD" clId="Web-{5066525C-764B-9627-4A37-44CB8DA0BC29}" dt="2024-08-12T06:09:18.455" v="11" actId="20577"/>
          <ac:spMkLst>
            <pc:docMk/>
            <pc:sldMk cId="2467221206" sldId="347"/>
            <ac:spMk id="2" creationId="{1BFB999B-8662-84D5-9459-01E18606B5C7}"/>
          </ac:spMkLst>
        </pc:spChg>
        <pc:spChg chg="add del mod">
          <ac:chgData name="Shirshak  Acharya" userId="S::shirshak.acharya@naamii.org.np::e8797709-bc5b-4c94-bd91-b3cc5c750645" providerId="AD" clId="Web-{5066525C-764B-9627-4A37-44CB8DA0BC29}" dt="2024-08-12T06:27:00.017" v="43"/>
          <ac:spMkLst>
            <pc:docMk/>
            <pc:sldMk cId="2467221206" sldId="347"/>
            <ac:spMk id="3" creationId="{9319D99D-F683-160D-FAFF-2E35B8FB110B}"/>
          </ac:spMkLst>
        </pc:spChg>
        <pc:spChg chg="del">
          <ac:chgData name="Shirshak  Acharya" userId="S::shirshak.acharya@naamii.org.np::e8797709-bc5b-4c94-bd91-b3cc5c750645" providerId="AD" clId="Web-{5066525C-764B-9627-4A37-44CB8DA0BC29}" dt="2024-08-12T06:09:46.330" v="31"/>
          <ac:spMkLst>
            <pc:docMk/>
            <pc:sldMk cId="2467221206" sldId="347"/>
            <ac:spMk id="9" creationId="{EAFFC71C-936A-9C3B-98B9-9DA528AB626E}"/>
          </ac:spMkLst>
        </pc:spChg>
        <pc:spChg chg="del">
          <ac:chgData name="Shirshak  Acharya" userId="S::shirshak.acharya@naamii.org.np::e8797709-bc5b-4c94-bd91-b3cc5c750645" providerId="AD" clId="Web-{5066525C-764B-9627-4A37-44CB8DA0BC29}" dt="2024-08-12T06:09:46.330" v="30"/>
          <ac:spMkLst>
            <pc:docMk/>
            <pc:sldMk cId="2467221206" sldId="347"/>
            <ac:spMk id="10" creationId="{B6EBA82E-B31E-90E1-6E84-26CBA0F201FA}"/>
          </ac:spMkLst>
        </pc:spChg>
        <pc:spChg chg="del">
          <ac:chgData name="Shirshak  Acharya" userId="S::shirshak.acharya@naamii.org.np::e8797709-bc5b-4c94-bd91-b3cc5c750645" providerId="AD" clId="Web-{5066525C-764B-9627-4A37-44CB8DA0BC29}" dt="2024-08-12T06:09:46.330" v="27"/>
          <ac:spMkLst>
            <pc:docMk/>
            <pc:sldMk cId="2467221206" sldId="347"/>
            <ac:spMk id="13" creationId="{E715A7DF-A141-BC3A-D696-FCDE86DEBAF0}"/>
          </ac:spMkLst>
        </pc:spChg>
        <pc:spChg chg="del">
          <ac:chgData name="Shirshak  Acharya" userId="S::shirshak.acharya@naamii.org.np::e8797709-bc5b-4c94-bd91-b3cc5c750645" providerId="AD" clId="Web-{5066525C-764B-9627-4A37-44CB8DA0BC29}" dt="2024-08-12T06:09:42.049" v="26"/>
          <ac:spMkLst>
            <pc:docMk/>
            <pc:sldMk cId="2467221206" sldId="347"/>
            <ac:spMk id="14" creationId="{56B57542-3503-0CD0-32CD-56FC5C2A27A1}"/>
          </ac:spMkLst>
        </pc:spChg>
        <pc:picChg chg="del">
          <ac:chgData name="Shirshak  Acharya" userId="S::shirshak.acharya@naamii.org.np::e8797709-bc5b-4c94-bd91-b3cc5c750645" providerId="AD" clId="Web-{5066525C-764B-9627-4A37-44CB8DA0BC29}" dt="2024-08-12T06:09:46.330" v="32"/>
          <ac:picMkLst>
            <pc:docMk/>
            <pc:sldMk cId="2467221206" sldId="347"/>
            <ac:picMk id="4" creationId="{4BE8798E-3166-E999-43DA-DC6FEB5AB992}"/>
          </ac:picMkLst>
        </pc:picChg>
        <pc:picChg chg="del">
          <ac:chgData name="Shirshak  Acharya" userId="S::shirshak.acharya@naamii.org.np::e8797709-bc5b-4c94-bd91-b3cc5c750645" providerId="AD" clId="Web-{5066525C-764B-9627-4A37-44CB8DA0BC29}" dt="2024-08-12T06:09:37.783" v="25"/>
          <ac:picMkLst>
            <pc:docMk/>
            <pc:sldMk cId="2467221206" sldId="347"/>
            <ac:picMk id="5" creationId="{B1BBCF1A-DDC6-5CE9-2BFF-A3E95352FC71}"/>
          </ac:picMkLst>
        </pc:picChg>
        <pc:picChg chg="add mod modCrop">
          <ac:chgData name="Shirshak  Acharya" userId="S::shirshak.acharya@naamii.org.np::e8797709-bc5b-4c94-bd91-b3cc5c750645" providerId="AD" clId="Web-{5066525C-764B-9627-4A37-44CB8DA0BC29}" dt="2024-08-12T06:31:51.651" v="53" actId="14100"/>
          <ac:picMkLst>
            <pc:docMk/>
            <pc:sldMk cId="2467221206" sldId="347"/>
            <ac:picMk id="6" creationId="{2C643677-9EF4-9A69-AE78-02C3D73570F6}"/>
          </ac:picMkLst>
        </pc:picChg>
        <pc:picChg chg="add mod">
          <ac:chgData name="Shirshak  Acharya" userId="S::shirshak.acharya@naamii.org.np::e8797709-bc5b-4c94-bd91-b3cc5c750645" providerId="AD" clId="Web-{5066525C-764B-9627-4A37-44CB8DA0BC29}" dt="2024-08-12T06:35:50.236" v="75" actId="1076"/>
          <ac:picMkLst>
            <pc:docMk/>
            <pc:sldMk cId="2467221206" sldId="347"/>
            <ac:picMk id="8" creationId="{3B501214-053E-14B9-A5F8-669044DEC704}"/>
          </ac:picMkLst>
        </pc:picChg>
        <pc:picChg chg="add mod">
          <ac:chgData name="Shirshak  Acharya" userId="S::shirshak.acharya@naamii.org.np::e8797709-bc5b-4c94-bd91-b3cc5c750645" providerId="AD" clId="Web-{5066525C-764B-9627-4A37-44CB8DA0BC29}" dt="2024-08-12T06:36:40.003" v="80" actId="1076"/>
          <ac:picMkLst>
            <pc:docMk/>
            <pc:sldMk cId="2467221206" sldId="347"/>
            <ac:picMk id="17" creationId="{AAF0B637-2085-75E5-F116-C6305880345C}"/>
          </ac:picMkLst>
        </pc:picChg>
        <pc:picChg chg="add mod">
          <ac:chgData name="Shirshak  Acharya" userId="S::shirshak.acharya@naamii.org.np::e8797709-bc5b-4c94-bd91-b3cc5c750645" providerId="AD" clId="Web-{5066525C-764B-9627-4A37-44CB8DA0BC29}" dt="2024-08-12T06:46:02.865" v="92" actId="1076"/>
          <ac:picMkLst>
            <pc:docMk/>
            <pc:sldMk cId="2467221206" sldId="347"/>
            <ac:picMk id="18" creationId="{F00B5372-427A-017E-2810-3AFB20EF9016}"/>
          </ac:picMkLst>
        </pc:picChg>
        <pc:cxnChg chg="del">
          <ac:chgData name="Shirshak  Acharya" userId="S::shirshak.acharya@naamii.org.np::e8797709-bc5b-4c94-bd91-b3cc5c750645" providerId="AD" clId="Web-{5066525C-764B-9627-4A37-44CB8DA0BC29}" dt="2024-08-12T06:09:46.330" v="29"/>
          <ac:cxnSpMkLst>
            <pc:docMk/>
            <pc:sldMk cId="2467221206" sldId="347"/>
            <ac:cxnSpMk id="11" creationId="{64BCDA0D-5B58-453C-4547-B53D684DD08B}"/>
          </ac:cxnSpMkLst>
        </pc:cxnChg>
        <pc:cxnChg chg="del">
          <ac:chgData name="Shirshak  Acharya" userId="S::shirshak.acharya@naamii.org.np::e8797709-bc5b-4c94-bd91-b3cc5c750645" providerId="AD" clId="Web-{5066525C-764B-9627-4A37-44CB8DA0BC29}" dt="2024-08-12T06:09:46.330" v="28"/>
          <ac:cxnSpMkLst>
            <pc:docMk/>
            <pc:sldMk cId="2467221206" sldId="347"/>
            <ac:cxnSpMk id="12" creationId="{ECFAA5B4-60E8-4395-459F-E4F4943F9BAA}"/>
          </ac:cxnSpMkLst>
        </pc:cxnChg>
      </pc:sldChg>
      <pc:sldChg chg="modSp ord">
        <pc:chgData name="Shirshak  Acharya" userId="S::shirshak.acharya@naamii.org.np::e8797709-bc5b-4c94-bd91-b3cc5c750645" providerId="AD" clId="Web-{5066525C-764B-9627-4A37-44CB8DA0BC29}" dt="2024-08-12T06:35:19.407" v="72" actId="1076"/>
        <pc:sldMkLst>
          <pc:docMk/>
          <pc:sldMk cId="4292519071" sldId="348"/>
        </pc:sldMkLst>
        <pc:spChg chg="mod">
          <ac:chgData name="Shirshak  Acharya" userId="S::shirshak.acharya@naamii.org.np::e8797709-bc5b-4c94-bd91-b3cc5c750645" providerId="AD" clId="Web-{5066525C-764B-9627-4A37-44CB8DA0BC29}" dt="2024-08-12T06:34:54.312" v="66" actId="20577"/>
          <ac:spMkLst>
            <pc:docMk/>
            <pc:sldMk cId="4292519071" sldId="348"/>
            <ac:spMk id="2" creationId="{38020649-9D18-D6B7-3552-625B3E2F0CA9}"/>
          </ac:spMkLst>
        </pc:spChg>
        <pc:picChg chg="mod">
          <ac:chgData name="Shirshak  Acharya" userId="S::shirshak.acharya@naamii.org.np::e8797709-bc5b-4c94-bd91-b3cc5c750645" providerId="AD" clId="Web-{5066525C-764B-9627-4A37-44CB8DA0BC29}" dt="2024-08-12T06:35:19.407" v="72" actId="1076"/>
          <ac:picMkLst>
            <pc:docMk/>
            <pc:sldMk cId="4292519071" sldId="348"/>
            <ac:picMk id="7" creationId="{E31FCC3F-89A9-F964-FF41-AC79AD4E2C71}"/>
          </ac:picMkLst>
        </pc:picChg>
      </pc:sldChg>
      <pc:sldChg chg="mod modShow">
        <pc:chgData name="Shirshak  Acharya" userId="S::shirshak.acharya@naamii.org.np::e8797709-bc5b-4c94-bd91-b3cc5c750645" providerId="AD" clId="Web-{5066525C-764B-9627-4A37-44CB8DA0BC29}" dt="2024-08-12T06:37:01.472" v="82"/>
        <pc:sldMkLst>
          <pc:docMk/>
          <pc:sldMk cId="3003212081" sldId="349"/>
        </pc:sldMkLst>
      </pc:sldChg>
      <pc:sldChg chg="modSp">
        <pc:chgData name="Shirshak  Acharya" userId="S::shirshak.acharya@naamii.org.np::e8797709-bc5b-4c94-bd91-b3cc5c750645" providerId="AD" clId="Web-{5066525C-764B-9627-4A37-44CB8DA0BC29}" dt="2024-08-12T06:06:08.090" v="0"/>
        <pc:sldMkLst>
          <pc:docMk/>
          <pc:sldMk cId="3351691681" sldId="356"/>
        </pc:sldMkLst>
        <pc:graphicFrameChg chg="modGraphic">
          <ac:chgData name="Shirshak  Acharya" userId="S::shirshak.acharya@naamii.org.np::e8797709-bc5b-4c94-bd91-b3cc5c750645" providerId="AD" clId="Web-{5066525C-764B-9627-4A37-44CB8DA0BC29}" dt="2024-08-12T06:06:08.090" v="0"/>
          <ac:graphicFrameMkLst>
            <pc:docMk/>
            <pc:sldMk cId="3351691681" sldId="356"/>
            <ac:graphicFrameMk id="13" creationId="{53D9AC41-2363-FEDE-3D7A-3E96F524AFC9}"/>
          </ac:graphicFrameMkLst>
        </pc:graphicFrameChg>
      </pc:sldChg>
      <pc:sldChg chg="modSp">
        <pc:chgData name="Shirshak  Acharya" userId="S::shirshak.acharya@naamii.org.np::e8797709-bc5b-4c94-bd91-b3cc5c750645" providerId="AD" clId="Web-{5066525C-764B-9627-4A37-44CB8DA0BC29}" dt="2024-08-12T06:09:30.267" v="24" actId="20577"/>
        <pc:sldMkLst>
          <pc:docMk/>
          <pc:sldMk cId="1638234964" sldId="357"/>
        </pc:sldMkLst>
        <pc:spChg chg="mod">
          <ac:chgData name="Shirshak  Acharya" userId="S::shirshak.acharya@naamii.org.np::e8797709-bc5b-4c94-bd91-b3cc5c750645" providerId="AD" clId="Web-{5066525C-764B-9627-4A37-44CB8DA0BC29}" dt="2024-08-12T06:09:30.267" v="24" actId="20577"/>
          <ac:spMkLst>
            <pc:docMk/>
            <pc:sldMk cId="1638234964" sldId="357"/>
            <ac:spMk id="3" creationId="{8F2CBEDD-24CA-1921-BB9B-DB4769ED631B}"/>
          </ac:spMkLst>
        </pc:spChg>
      </pc:sldChg>
      <pc:sldChg chg="addSp delSp modSp new del">
        <pc:chgData name="Shirshak  Acharya" userId="S::shirshak.acharya@naamii.org.np::e8797709-bc5b-4c94-bd91-b3cc5c750645" providerId="AD" clId="Web-{5066525C-764B-9627-4A37-44CB8DA0BC29}" dt="2024-08-12T06:34:44.921" v="54"/>
        <pc:sldMkLst>
          <pc:docMk/>
          <pc:sldMk cId="1883421024" sldId="358"/>
        </pc:sldMkLst>
        <pc:spChg chg="add del mod">
          <ac:chgData name="Shirshak  Acharya" userId="S::shirshak.acharya@naamii.org.np::e8797709-bc5b-4c94-bd91-b3cc5c750645" providerId="AD" clId="Web-{5066525C-764B-9627-4A37-44CB8DA0BC29}" dt="2024-08-12T06:11:07.145" v="39"/>
          <ac:spMkLst>
            <pc:docMk/>
            <pc:sldMk cId="1883421024" sldId="358"/>
            <ac:spMk id="3" creationId="{9319D99D-F683-160D-FAFF-2E35B8FB110B}"/>
          </ac:spMkLst>
        </pc:spChg>
        <pc:spChg chg="add mod">
          <ac:chgData name="Shirshak  Acharya" userId="S::shirshak.acharya@naamii.org.np::e8797709-bc5b-4c94-bd91-b3cc5c750645" providerId="AD" clId="Web-{5066525C-764B-9627-4A37-44CB8DA0BC29}" dt="2024-08-12T06:11:07.145" v="39"/>
          <ac:spMkLst>
            <pc:docMk/>
            <pc:sldMk cId="1883421024" sldId="358"/>
            <ac:spMk id="5" creationId="{AFBAB767-88DD-B846-78C8-335D742196E6}"/>
          </ac:spMkLst>
        </pc:spChg>
      </pc:sldChg>
    </pc:docChg>
  </pc:docChgLst>
  <pc:docChgLst>
    <pc:chgData name="Shirshak  Acharya" userId="S::shirshak.acharya@naamii.org.np::e8797709-bc5b-4c94-bd91-b3cc5c750645" providerId="AD" clId="Web-{BD92B0F3-A7D0-8BA1-181E-6D68E3308F34}"/>
    <pc:docChg chg="addSld delSld">
      <pc:chgData name="Shirshak  Acharya" userId="S::shirshak.acharya@naamii.org.np::e8797709-bc5b-4c94-bd91-b3cc5c750645" providerId="AD" clId="Web-{BD92B0F3-A7D0-8BA1-181E-6D68E3308F34}" dt="2024-08-11T14:39:28.096" v="1"/>
      <pc:docMkLst>
        <pc:docMk/>
      </pc:docMkLst>
      <pc:sldChg chg="new del">
        <pc:chgData name="Shirshak  Acharya" userId="S::shirshak.acharya@naamii.org.np::e8797709-bc5b-4c94-bd91-b3cc5c750645" providerId="AD" clId="Web-{BD92B0F3-A7D0-8BA1-181E-6D68E3308F34}" dt="2024-08-11T14:39:28.096" v="1"/>
        <pc:sldMkLst>
          <pc:docMk/>
          <pc:sldMk cId="882560649" sldId="358"/>
        </pc:sldMkLst>
      </pc:sldChg>
    </pc:docChg>
  </pc:docChgLst>
  <pc:docChgLst>
    <pc:chgData name="Shirshak  Acharya" userId="S::shirshak.acharya@naamii.org.np::e8797709-bc5b-4c94-bd91-b3cc5c750645" providerId="AD" clId="Web-{82068A56-4998-508A-86A5-150E62520220}"/>
    <pc:docChg chg="delSld modSld sldOrd">
      <pc:chgData name="Shirshak  Acharya" userId="S::shirshak.acharya@naamii.org.np::e8797709-bc5b-4c94-bd91-b3cc5c750645" providerId="AD" clId="Web-{82068A56-4998-508A-86A5-150E62520220}" dt="2024-08-07T04:25:22.687" v="37"/>
      <pc:docMkLst>
        <pc:docMk/>
      </pc:docMkLst>
      <pc:sldChg chg="mod modShow">
        <pc:chgData name="Shirshak  Acharya" userId="S::shirshak.acharya@naamii.org.np::e8797709-bc5b-4c94-bd91-b3cc5c750645" providerId="AD" clId="Web-{82068A56-4998-508A-86A5-150E62520220}" dt="2024-08-07T04:25:18.094" v="36"/>
        <pc:sldMkLst>
          <pc:docMk/>
          <pc:sldMk cId="293535612" sldId="259"/>
        </pc:sldMkLst>
      </pc:sldChg>
      <pc:sldChg chg="mod modShow">
        <pc:chgData name="Shirshak  Acharya" userId="S::shirshak.acharya@naamii.org.np::e8797709-bc5b-4c94-bd91-b3cc5c750645" providerId="AD" clId="Web-{82068A56-4998-508A-86A5-150E62520220}" dt="2024-08-07T04:25:22.687" v="37"/>
        <pc:sldMkLst>
          <pc:docMk/>
          <pc:sldMk cId="3704737042" sldId="267"/>
        </pc:sldMkLst>
      </pc:sldChg>
      <pc:sldChg chg="addSp modSp ord">
        <pc:chgData name="Shirshak  Acharya" userId="S::shirshak.acharya@naamii.org.np::e8797709-bc5b-4c94-bd91-b3cc5c750645" providerId="AD" clId="Web-{82068A56-4998-508A-86A5-150E62520220}" dt="2024-08-07T04:24:12.609" v="34" actId="20577"/>
        <pc:sldMkLst>
          <pc:docMk/>
          <pc:sldMk cId="1803505911" sldId="269"/>
        </pc:sldMkLst>
        <pc:spChg chg="mod">
          <ac:chgData name="Shirshak  Acharya" userId="S::shirshak.acharya@naamii.org.np::e8797709-bc5b-4c94-bd91-b3cc5c750645" providerId="AD" clId="Web-{82068A56-4998-508A-86A5-150E62520220}" dt="2024-08-07T04:24:12.609" v="34" actId="20577"/>
          <ac:spMkLst>
            <pc:docMk/>
            <pc:sldMk cId="1803505911" sldId="269"/>
            <ac:spMk id="2" creationId="{25D25155-6E27-C220-620E-05480F22D046}"/>
          </ac:spMkLst>
        </pc:spChg>
        <pc:spChg chg="add mod">
          <ac:chgData name="Shirshak  Acharya" userId="S::shirshak.acharya@naamii.org.np::e8797709-bc5b-4c94-bd91-b3cc5c750645" providerId="AD" clId="Web-{82068A56-4998-508A-86A5-150E62520220}" dt="2024-08-07T04:22:43.530" v="15" actId="1076"/>
          <ac:spMkLst>
            <pc:docMk/>
            <pc:sldMk cId="1803505911" sldId="269"/>
            <ac:spMk id="5" creationId="{2BC933A7-E869-835F-71EE-405FB1DEEF98}"/>
          </ac:spMkLst>
        </pc:spChg>
        <pc:spChg chg="add mod">
          <ac:chgData name="Shirshak  Acharya" userId="S::shirshak.acharya@naamii.org.np::e8797709-bc5b-4c94-bd91-b3cc5c750645" providerId="AD" clId="Web-{82068A56-4998-508A-86A5-150E62520220}" dt="2024-08-07T04:23:26.202" v="22" actId="1076"/>
          <ac:spMkLst>
            <pc:docMk/>
            <pc:sldMk cId="1803505911" sldId="269"/>
            <ac:spMk id="17" creationId="{C34647C5-52D4-41A8-CA80-1248B741D988}"/>
          </ac:spMkLst>
        </pc:spChg>
        <pc:spChg chg="add mod">
          <ac:chgData name="Shirshak  Acharya" userId="S::shirshak.acharya@naamii.org.np::e8797709-bc5b-4c94-bd91-b3cc5c750645" providerId="AD" clId="Web-{82068A56-4998-508A-86A5-150E62520220}" dt="2024-08-07T04:23:36.140" v="24" actId="1076"/>
          <ac:spMkLst>
            <pc:docMk/>
            <pc:sldMk cId="1803505911" sldId="269"/>
            <ac:spMk id="23" creationId="{142CCB47-A44F-5F13-DA4E-9B8758B803B1}"/>
          </ac:spMkLst>
        </pc:spChg>
        <pc:spChg chg="add mod">
          <ac:chgData name="Shirshak  Acharya" userId="S::shirshak.acharya@naamii.org.np::e8797709-bc5b-4c94-bd91-b3cc5c750645" providerId="AD" clId="Web-{82068A56-4998-508A-86A5-150E62520220}" dt="2024-08-07T04:23:44.781" v="26" actId="1076"/>
          <ac:spMkLst>
            <pc:docMk/>
            <pc:sldMk cId="1803505911" sldId="269"/>
            <ac:spMk id="24" creationId="{651B0FF9-1FA7-253F-348D-4E5262D5FAE5}"/>
          </ac:spMkLst>
        </pc:spChg>
      </pc:sldChg>
      <pc:sldChg chg="del">
        <pc:chgData name="Shirshak  Acharya" userId="S::shirshak.acharya@naamii.org.np::e8797709-bc5b-4c94-bd91-b3cc5c750645" providerId="AD" clId="Web-{82068A56-4998-508A-86A5-150E62520220}" dt="2024-08-07T04:24:15.687" v="35"/>
        <pc:sldMkLst>
          <pc:docMk/>
          <pc:sldMk cId="3008983817" sldId="327"/>
        </pc:sldMkLst>
      </pc:sldChg>
    </pc:docChg>
  </pc:docChgLst>
  <pc:docChgLst>
    <pc:chgData name="Shirshak  Acharya" userId="S::shirshak.acharya@naamii.org.np::e8797709-bc5b-4c94-bd91-b3cc5c750645" providerId="AD" clId="Web-{AE440B92-5B1E-DFB8-37D3-9187DC2BA81C}"/>
    <pc:docChg chg="addSld delSld modSld">
      <pc:chgData name="Shirshak  Acharya" userId="S::shirshak.acharya@naamii.org.np::e8797709-bc5b-4c94-bd91-b3cc5c750645" providerId="AD" clId="Web-{AE440B92-5B1E-DFB8-37D3-9187DC2BA81C}" dt="2024-08-18T07:21:40.610" v="68" actId="20577"/>
      <pc:docMkLst>
        <pc:docMk/>
      </pc:docMkLst>
      <pc:sldChg chg="mod modShow">
        <pc:chgData name="Shirshak  Acharya" userId="S::shirshak.acharya@naamii.org.np::e8797709-bc5b-4c94-bd91-b3cc5c750645" providerId="AD" clId="Web-{AE440B92-5B1E-DFB8-37D3-9187DC2BA81C}" dt="2024-08-18T07:15:19.804" v="8"/>
        <pc:sldMkLst>
          <pc:docMk/>
          <pc:sldMk cId="727108339" sldId="321"/>
        </pc:sldMkLst>
      </pc:sldChg>
      <pc:sldChg chg="mod modShow">
        <pc:chgData name="Shirshak  Acharya" userId="S::shirshak.acharya@naamii.org.np::e8797709-bc5b-4c94-bd91-b3cc5c750645" providerId="AD" clId="Web-{AE440B92-5B1E-DFB8-37D3-9187DC2BA81C}" dt="2024-08-18T07:14:51.428" v="4"/>
        <pc:sldMkLst>
          <pc:docMk/>
          <pc:sldMk cId="3715584394" sldId="323"/>
        </pc:sldMkLst>
      </pc:sldChg>
      <pc:sldChg chg="mod modShow">
        <pc:chgData name="Shirshak  Acharya" userId="S::shirshak.acharya@naamii.org.np::e8797709-bc5b-4c94-bd91-b3cc5c750645" providerId="AD" clId="Web-{AE440B92-5B1E-DFB8-37D3-9187DC2BA81C}" dt="2024-08-18T07:15:16.554" v="7"/>
        <pc:sldMkLst>
          <pc:docMk/>
          <pc:sldMk cId="1587765271" sldId="352"/>
        </pc:sldMkLst>
      </pc:sldChg>
      <pc:sldChg chg="delSp modSp del">
        <pc:chgData name="Shirshak  Acharya" userId="S::shirshak.acharya@naamii.org.np::e8797709-bc5b-4c94-bd91-b3cc5c750645" providerId="AD" clId="Web-{AE440B92-5B1E-DFB8-37D3-9187DC2BA81C}" dt="2024-08-18T07:14:55.038" v="5"/>
        <pc:sldMkLst>
          <pc:docMk/>
          <pc:sldMk cId="3351691681" sldId="356"/>
        </pc:sldMkLst>
        <pc:picChg chg="mod modCrop">
          <ac:chgData name="Shirshak  Acharya" userId="S::shirshak.acharya@naamii.org.np::e8797709-bc5b-4c94-bd91-b3cc5c750645" providerId="AD" clId="Web-{AE440B92-5B1E-DFB8-37D3-9187DC2BA81C}" dt="2024-08-18T07:13:54.724" v="2"/>
          <ac:picMkLst>
            <pc:docMk/>
            <pc:sldMk cId="3351691681" sldId="356"/>
            <ac:picMk id="8" creationId="{09D1A9B2-6FC4-9179-E051-80831B425E4F}"/>
          </ac:picMkLst>
        </pc:picChg>
        <pc:picChg chg="del">
          <ac:chgData name="Shirshak  Acharya" userId="S::shirshak.acharya@naamii.org.np::e8797709-bc5b-4c94-bd91-b3cc5c750645" providerId="AD" clId="Web-{AE440B92-5B1E-DFB8-37D3-9187DC2BA81C}" dt="2024-08-18T07:13:57.614" v="3"/>
          <ac:picMkLst>
            <pc:docMk/>
            <pc:sldMk cId="3351691681" sldId="356"/>
            <ac:picMk id="12" creationId="{4DDAF5B5-9156-3776-AED3-5C9D790DF0A1}"/>
          </ac:picMkLst>
        </pc:picChg>
      </pc:sldChg>
      <pc:sldChg chg="delSp modSp add replId">
        <pc:chgData name="Shirshak  Acharya" userId="S::shirshak.acharya@naamii.org.np::e8797709-bc5b-4c94-bd91-b3cc5c750645" providerId="AD" clId="Web-{AE440B92-5B1E-DFB8-37D3-9187DC2BA81C}" dt="2024-08-18T07:15:56.836" v="18" actId="20577"/>
        <pc:sldMkLst>
          <pc:docMk/>
          <pc:sldMk cId="1529607680" sldId="363"/>
        </pc:sldMkLst>
        <pc:spChg chg="mod">
          <ac:chgData name="Shirshak  Acharya" userId="S::shirshak.acharya@naamii.org.np::e8797709-bc5b-4c94-bd91-b3cc5c750645" providerId="AD" clId="Web-{AE440B92-5B1E-DFB8-37D3-9187DC2BA81C}" dt="2024-08-18T07:15:56.836" v="18" actId="20577"/>
          <ac:spMkLst>
            <pc:docMk/>
            <pc:sldMk cId="1529607680" sldId="363"/>
            <ac:spMk id="2" creationId="{01307153-739B-15D8-D458-92C51C667E21}"/>
          </ac:spMkLst>
        </pc:spChg>
        <pc:spChg chg="del">
          <ac:chgData name="Shirshak  Acharya" userId="S::shirshak.acharya@naamii.org.np::e8797709-bc5b-4c94-bd91-b3cc5c750645" providerId="AD" clId="Web-{AE440B92-5B1E-DFB8-37D3-9187DC2BA81C}" dt="2024-08-18T07:15:38.898" v="11"/>
          <ac:spMkLst>
            <pc:docMk/>
            <pc:sldMk cId="1529607680" sldId="363"/>
            <ac:spMk id="10" creationId="{ACECFAA3-343D-BFAB-F75F-482D796003B4}"/>
          </ac:spMkLst>
        </pc:spChg>
        <pc:graphicFrameChg chg="del">
          <ac:chgData name="Shirshak  Acharya" userId="S::shirshak.acharya@naamii.org.np::e8797709-bc5b-4c94-bd91-b3cc5c750645" providerId="AD" clId="Web-{AE440B92-5B1E-DFB8-37D3-9187DC2BA81C}" dt="2024-08-18T07:15:38.898" v="16"/>
          <ac:graphicFrameMkLst>
            <pc:docMk/>
            <pc:sldMk cId="1529607680" sldId="363"/>
            <ac:graphicFrameMk id="6" creationId="{B3EC02E8-B0F1-D1F8-AD35-99253FC7782A}"/>
          </ac:graphicFrameMkLst>
        </pc:graphicFrameChg>
        <pc:graphicFrameChg chg="del">
          <ac:chgData name="Shirshak  Acharya" userId="S::shirshak.acharya@naamii.org.np::e8797709-bc5b-4c94-bd91-b3cc5c750645" providerId="AD" clId="Web-{AE440B92-5B1E-DFB8-37D3-9187DC2BA81C}" dt="2024-08-18T07:15:38.898" v="15"/>
          <ac:graphicFrameMkLst>
            <pc:docMk/>
            <pc:sldMk cId="1529607680" sldId="363"/>
            <ac:graphicFrameMk id="9" creationId="{9AA1B7C9-2465-AB52-F0FD-CD680CA5DD88}"/>
          </ac:graphicFrameMkLst>
        </pc:graphicFrameChg>
        <pc:graphicFrameChg chg="del">
          <ac:chgData name="Shirshak  Acharya" userId="S::shirshak.acharya@naamii.org.np::e8797709-bc5b-4c94-bd91-b3cc5c750645" providerId="AD" clId="Web-{AE440B92-5B1E-DFB8-37D3-9187DC2BA81C}" dt="2024-08-18T07:15:38.898" v="14"/>
          <ac:graphicFrameMkLst>
            <pc:docMk/>
            <pc:sldMk cId="1529607680" sldId="363"/>
            <ac:graphicFrameMk id="13" creationId="{53D9AC41-2363-FEDE-3D7A-3E96F524AFC9}"/>
          </ac:graphicFrameMkLst>
        </pc:graphicFrameChg>
        <pc:graphicFrameChg chg="del">
          <ac:chgData name="Shirshak  Acharya" userId="S::shirshak.acharya@naamii.org.np::e8797709-bc5b-4c94-bd91-b3cc5c750645" providerId="AD" clId="Web-{AE440B92-5B1E-DFB8-37D3-9187DC2BA81C}" dt="2024-08-18T07:15:38.898" v="13"/>
          <ac:graphicFrameMkLst>
            <pc:docMk/>
            <pc:sldMk cId="1529607680" sldId="363"/>
            <ac:graphicFrameMk id="17" creationId="{35E09C31-B7BD-3801-5E88-DD7E4DB851C3}"/>
          </ac:graphicFrameMkLst>
        </pc:graphicFrameChg>
        <pc:picChg chg="del">
          <ac:chgData name="Shirshak  Acharya" userId="S::shirshak.acharya@naamii.org.np::e8797709-bc5b-4c94-bd91-b3cc5c750645" providerId="AD" clId="Web-{AE440B92-5B1E-DFB8-37D3-9187DC2BA81C}" dt="2024-08-18T07:15:38.898" v="12"/>
          <ac:picMkLst>
            <pc:docMk/>
            <pc:sldMk cId="1529607680" sldId="363"/>
            <ac:picMk id="7" creationId="{722E7664-9496-3CB0-156E-4F287BB26F47}"/>
          </ac:picMkLst>
        </pc:picChg>
        <pc:picChg chg="mod modCrop">
          <ac:chgData name="Shirshak  Acharya" userId="S::shirshak.acharya@naamii.org.np::e8797709-bc5b-4c94-bd91-b3cc5c750645" providerId="AD" clId="Web-{AE440B92-5B1E-DFB8-37D3-9187DC2BA81C}" dt="2024-08-18T07:15:34.382" v="10"/>
          <ac:picMkLst>
            <pc:docMk/>
            <pc:sldMk cId="1529607680" sldId="363"/>
            <ac:picMk id="8" creationId="{09D1A9B2-6FC4-9179-E051-80831B425E4F}"/>
          </ac:picMkLst>
        </pc:picChg>
      </pc:sldChg>
      <pc:sldChg chg="delSp add replId">
        <pc:chgData name="Shirshak  Acharya" userId="S::shirshak.acharya@naamii.org.np::e8797709-bc5b-4c94-bd91-b3cc5c750645" providerId="AD" clId="Web-{AE440B92-5B1E-DFB8-37D3-9187DC2BA81C}" dt="2024-08-18T07:18:27.339" v="25"/>
        <pc:sldMkLst>
          <pc:docMk/>
          <pc:sldMk cId="3603328537" sldId="364"/>
        </pc:sldMkLst>
        <pc:spChg chg="del">
          <ac:chgData name="Shirshak  Acharya" userId="S::shirshak.acharya@naamii.org.np::e8797709-bc5b-4c94-bd91-b3cc5c750645" providerId="AD" clId="Web-{AE440B92-5B1E-DFB8-37D3-9187DC2BA81C}" dt="2024-08-18T07:18:27.339" v="21"/>
          <ac:spMkLst>
            <pc:docMk/>
            <pc:sldMk cId="3603328537" sldId="364"/>
            <ac:spMk id="10" creationId="{ACECFAA3-343D-BFAB-F75F-482D796003B4}"/>
          </ac:spMkLst>
        </pc:spChg>
        <pc:graphicFrameChg chg="del">
          <ac:chgData name="Shirshak  Acharya" userId="S::shirshak.acharya@naamii.org.np::e8797709-bc5b-4c94-bd91-b3cc5c750645" providerId="AD" clId="Web-{AE440B92-5B1E-DFB8-37D3-9187DC2BA81C}" dt="2024-08-18T07:18:27.339" v="25"/>
          <ac:graphicFrameMkLst>
            <pc:docMk/>
            <pc:sldMk cId="3603328537" sldId="364"/>
            <ac:graphicFrameMk id="6" creationId="{B3EC02E8-B0F1-D1F8-AD35-99253FC7782A}"/>
          </ac:graphicFrameMkLst>
        </pc:graphicFrameChg>
        <pc:graphicFrameChg chg="del">
          <ac:chgData name="Shirshak  Acharya" userId="S::shirshak.acharya@naamii.org.np::e8797709-bc5b-4c94-bd91-b3cc5c750645" providerId="AD" clId="Web-{AE440B92-5B1E-DFB8-37D3-9187DC2BA81C}" dt="2024-08-18T07:18:27.339" v="24"/>
          <ac:graphicFrameMkLst>
            <pc:docMk/>
            <pc:sldMk cId="3603328537" sldId="364"/>
            <ac:graphicFrameMk id="9" creationId="{9AA1B7C9-2465-AB52-F0FD-CD680CA5DD88}"/>
          </ac:graphicFrameMkLst>
        </pc:graphicFrameChg>
        <pc:graphicFrameChg chg="del">
          <ac:chgData name="Shirshak  Acharya" userId="S::shirshak.acharya@naamii.org.np::e8797709-bc5b-4c94-bd91-b3cc5c750645" providerId="AD" clId="Web-{AE440B92-5B1E-DFB8-37D3-9187DC2BA81C}" dt="2024-08-18T07:18:27.339" v="23"/>
          <ac:graphicFrameMkLst>
            <pc:docMk/>
            <pc:sldMk cId="3603328537" sldId="364"/>
            <ac:graphicFrameMk id="13" creationId="{53D9AC41-2363-FEDE-3D7A-3E96F524AFC9}"/>
          </ac:graphicFrameMkLst>
        </pc:graphicFrameChg>
        <pc:graphicFrameChg chg="del">
          <ac:chgData name="Shirshak  Acharya" userId="S::shirshak.acharya@naamii.org.np::e8797709-bc5b-4c94-bd91-b3cc5c750645" providerId="AD" clId="Web-{AE440B92-5B1E-DFB8-37D3-9187DC2BA81C}" dt="2024-08-18T07:18:27.339" v="22"/>
          <ac:graphicFrameMkLst>
            <pc:docMk/>
            <pc:sldMk cId="3603328537" sldId="364"/>
            <ac:graphicFrameMk id="17" creationId="{35E09C31-B7BD-3801-5E88-DD7E4DB851C3}"/>
          </ac:graphicFrameMkLst>
        </pc:graphicFrameChg>
        <pc:picChg chg="del">
          <ac:chgData name="Shirshak  Acharya" userId="S::shirshak.acharya@naamii.org.np::e8797709-bc5b-4c94-bd91-b3cc5c750645" providerId="AD" clId="Web-{AE440B92-5B1E-DFB8-37D3-9187DC2BA81C}" dt="2024-08-18T07:18:23.464" v="20"/>
          <ac:picMkLst>
            <pc:docMk/>
            <pc:sldMk cId="3603328537" sldId="364"/>
            <ac:picMk id="7" creationId="{722E7664-9496-3CB0-156E-4F287BB26F47}"/>
          </ac:picMkLst>
        </pc:picChg>
      </pc:sldChg>
      <pc:sldChg chg="add replId">
        <pc:chgData name="Shirshak  Acharya" userId="S::shirshak.acharya@naamii.org.np::e8797709-bc5b-4c94-bd91-b3cc5c750645" providerId="AD" clId="Web-{AE440B92-5B1E-DFB8-37D3-9187DC2BA81C}" dt="2024-08-18T07:18:17.245" v="19"/>
        <pc:sldMkLst>
          <pc:docMk/>
          <pc:sldMk cId="2666384667" sldId="365"/>
        </pc:sldMkLst>
      </pc:sldChg>
      <pc:sldChg chg="modSp add replId">
        <pc:chgData name="Shirshak  Acharya" userId="S::shirshak.acharya@naamii.org.np::e8797709-bc5b-4c94-bd91-b3cc5c750645" providerId="AD" clId="Web-{AE440B92-5B1E-DFB8-37D3-9187DC2BA81C}" dt="2024-08-18T07:21:40.610" v="68" actId="20577"/>
        <pc:sldMkLst>
          <pc:docMk/>
          <pc:sldMk cId="3938222351" sldId="366"/>
        </pc:sldMkLst>
        <pc:spChg chg="mod">
          <ac:chgData name="Shirshak  Acharya" userId="S::shirshak.acharya@naamii.org.np::e8797709-bc5b-4c94-bd91-b3cc5c750645" providerId="AD" clId="Web-{AE440B92-5B1E-DFB8-37D3-9187DC2BA81C}" dt="2024-08-18T07:21:40.610" v="68" actId="20577"/>
          <ac:spMkLst>
            <pc:docMk/>
            <pc:sldMk cId="3938222351" sldId="366"/>
            <ac:spMk id="2" creationId="{1BFB999B-8662-84D5-9459-01E18606B5C7}"/>
          </ac:spMkLst>
        </pc:spChg>
      </pc:sldChg>
    </pc:docChg>
  </pc:docChgLst>
  <pc:docChgLst>
    <pc:chgData name="Shirshak  Acharya" userId="S::shirshak.acharya@naamii.org.np::e8797709-bc5b-4c94-bd91-b3cc5c750645" providerId="AD" clId="Web-{16AB371F-C8DC-EEAA-0CE0-574E308E689B}"/>
    <pc:docChg chg="addSld delSld modSld">
      <pc:chgData name="Shirshak  Acharya" userId="S::shirshak.acharya@naamii.org.np::e8797709-bc5b-4c94-bd91-b3cc5c750645" providerId="AD" clId="Web-{16AB371F-C8DC-EEAA-0CE0-574E308E689B}" dt="2024-08-07T08:43:31.233" v="1634" actId="14100"/>
      <pc:docMkLst>
        <pc:docMk/>
      </pc:docMkLst>
      <pc:sldChg chg="addSp delSp modSp">
        <pc:chgData name="Shirshak  Acharya" userId="S::shirshak.acharya@naamii.org.np::e8797709-bc5b-4c94-bd91-b3cc5c750645" providerId="AD" clId="Web-{16AB371F-C8DC-EEAA-0CE0-574E308E689B}" dt="2024-08-07T08:17:41.008" v="1459" actId="20577"/>
        <pc:sldMkLst>
          <pc:docMk/>
          <pc:sldMk cId="1687745980" sldId="257"/>
        </pc:sldMkLst>
        <pc:spChg chg="del mod">
          <ac:chgData name="Shirshak  Acharya" userId="S::shirshak.acharya@naamii.org.np::e8797709-bc5b-4c94-bd91-b3cc5c750645" providerId="AD" clId="Web-{16AB371F-C8DC-EEAA-0CE0-574E308E689B}" dt="2024-08-07T08:17:05.101" v="1442"/>
          <ac:spMkLst>
            <pc:docMk/>
            <pc:sldMk cId="1687745980" sldId="257"/>
            <ac:spMk id="2" creationId="{0E8D88E2-A3C1-3EEB-4753-C86C1977AF14}"/>
          </ac:spMkLst>
        </pc:spChg>
        <pc:spChg chg="add del mod">
          <ac:chgData name="Shirshak  Acharya" userId="S::shirshak.acharya@naamii.org.np::e8797709-bc5b-4c94-bd91-b3cc5c750645" providerId="AD" clId="Web-{16AB371F-C8DC-EEAA-0CE0-574E308E689B}" dt="2024-08-07T07:38:06.818" v="1127"/>
          <ac:spMkLst>
            <pc:docMk/>
            <pc:sldMk cId="1687745980" sldId="257"/>
            <ac:spMk id="4" creationId="{C6A5708F-F2EF-7C99-5CD1-32118C96D6DE}"/>
          </ac:spMkLst>
        </pc:spChg>
        <pc:spChg chg="add mod">
          <ac:chgData name="Shirshak  Acharya" userId="S::shirshak.acharya@naamii.org.np::e8797709-bc5b-4c94-bd91-b3cc5c750645" providerId="AD" clId="Web-{16AB371F-C8DC-EEAA-0CE0-574E308E689B}" dt="2024-08-07T08:17:41.008" v="1459" actId="20577"/>
          <ac:spMkLst>
            <pc:docMk/>
            <pc:sldMk cId="1687745980" sldId="257"/>
            <ac:spMk id="12" creationId="{0FF6156E-F433-1BC9-FF4A-39C1DC66815A}"/>
          </ac:spMkLst>
        </pc:spChg>
        <pc:graphicFrameChg chg="modGraphic">
          <ac:chgData name="Shirshak  Acharya" userId="S::shirshak.acharya@naamii.org.np::e8797709-bc5b-4c94-bd91-b3cc5c750645" providerId="AD" clId="Web-{16AB371F-C8DC-EEAA-0CE0-574E308E689B}" dt="2024-08-07T07:39:30.350" v="1132"/>
          <ac:graphicFrameMkLst>
            <pc:docMk/>
            <pc:sldMk cId="1687745980" sldId="257"/>
            <ac:graphicFrameMk id="6" creationId="{EB4A82C0-7AB4-DD33-E34C-F192AB7981D6}"/>
          </ac:graphicFrameMkLst>
        </pc:graphicFrameChg>
        <pc:picChg chg="del">
          <ac:chgData name="Shirshak  Acharya" userId="S::shirshak.acharya@naamii.org.np::e8797709-bc5b-4c94-bd91-b3cc5c750645" providerId="AD" clId="Web-{16AB371F-C8DC-EEAA-0CE0-574E308E689B}" dt="2024-08-07T07:37:58.724" v="1103"/>
          <ac:picMkLst>
            <pc:docMk/>
            <pc:sldMk cId="1687745980" sldId="257"/>
            <ac:picMk id="9" creationId="{316B3B23-C703-13E1-CB62-FD54BD9F3507}"/>
          </ac:picMkLst>
        </pc:picChg>
        <pc:picChg chg="add mod">
          <ac:chgData name="Shirshak  Acharya" userId="S::shirshak.acharya@naamii.org.np::e8797709-bc5b-4c94-bd91-b3cc5c750645" providerId="AD" clId="Web-{16AB371F-C8DC-EEAA-0CE0-574E308E689B}" dt="2024-08-07T07:38:19.443" v="1130" actId="14100"/>
          <ac:picMkLst>
            <pc:docMk/>
            <pc:sldMk cId="1687745980" sldId="257"/>
            <ac:picMk id="10" creationId="{90392939-F470-59DA-6A6C-DDF6576D1A02}"/>
          </ac:picMkLst>
        </pc:picChg>
      </pc:sldChg>
      <pc:sldChg chg="addSp delSp modSp">
        <pc:chgData name="Shirshak  Acharya" userId="S::shirshak.acharya@naamii.org.np::e8797709-bc5b-4c94-bd91-b3cc5c750645" providerId="AD" clId="Web-{16AB371F-C8DC-EEAA-0CE0-574E308E689B}" dt="2024-08-07T08:43:31.233" v="1634" actId="14100"/>
        <pc:sldMkLst>
          <pc:docMk/>
          <pc:sldMk cId="3872824810" sldId="283"/>
        </pc:sldMkLst>
        <pc:spChg chg="add del mod">
          <ac:chgData name="Shirshak  Acharya" userId="S::shirshak.acharya@naamii.org.np::e8797709-bc5b-4c94-bd91-b3cc5c750645" providerId="AD" clId="Web-{16AB371F-C8DC-EEAA-0CE0-574E308E689B}" dt="2024-08-07T07:29:06.185" v="1087"/>
          <ac:spMkLst>
            <pc:docMk/>
            <pc:sldMk cId="3872824810" sldId="283"/>
            <ac:spMk id="7" creationId="{B2DBC084-C316-94E6-7F6F-BE8EBACACCE8}"/>
          </ac:spMkLst>
        </pc:spChg>
        <pc:spChg chg="add del mod">
          <ac:chgData name="Shirshak  Acharya" userId="S::shirshak.acharya@naamii.org.np::e8797709-bc5b-4c94-bd91-b3cc5c750645" providerId="AD" clId="Web-{16AB371F-C8DC-EEAA-0CE0-574E308E689B}" dt="2024-08-07T07:30:24.202" v="1094"/>
          <ac:spMkLst>
            <pc:docMk/>
            <pc:sldMk cId="3872824810" sldId="283"/>
            <ac:spMk id="10" creationId="{986EA53D-C14A-FE05-FB03-1E2A8DABC839}"/>
          </ac:spMkLst>
        </pc:spChg>
        <pc:picChg chg="del">
          <ac:chgData name="Shirshak  Acharya" userId="S::shirshak.acharya@naamii.org.np::e8797709-bc5b-4c94-bd91-b3cc5c750645" providerId="AD" clId="Web-{16AB371F-C8DC-EEAA-0CE0-574E308E689B}" dt="2024-08-07T07:29:04.185" v="1086"/>
          <ac:picMkLst>
            <pc:docMk/>
            <pc:sldMk cId="3872824810" sldId="283"/>
            <ac:picMk id="4" creationId="{AEFCFA26-166F-F03C-BA79-D97B7D352981}"/>
          </ac:picMkLst>
        </pc:picChg>
        <pc:picChg chg="add del mod ord">
          <ac:chgData name="Shirshak  Acharya" userId="S::shirshak.acharya@naamii.org.np::e8797709-bc5b-4c94-bd91-b3cc5c750645" providerId="AD" clId="Web-{16AB371F-C8DC-EEAA-0CE0-574E308E689B}" dt="2024-08-07T07:30:22.952" v="1093"/>
          <ac:picMkLst>
            <pc:docMk/>
            <pc:sldMk cId="3872824810" sldId="283"/>
            <ac:picMk id="8" creationId="{53D67509-79E0-AFDE-8036-7BAC2C530E7D}"/>
          </ac:picMkLst>
        </pc:picChg>
        <pc:picChg chg="add mod ord">
          <ac:chgData name="Shirshak  Acharya" userId="S::shirshak.acharya@naamii.org.np::e8797709-bc5b-4c94-bd91-b3cc5c750645" providerId="AD" clId="Web-{16AB371F-C8DC-EEAA-0CE0-574E308E689B}" dt="2024-08-07T07:30:45.437" v="1097" actId="1076"/>
          <ac:picMkLst>
            <pc:docMk/>
            <pc:sldMk cId="3872824810" sldId="283"/>
            <ac:picMk id="11" creationId="{35AD379B-7BF4-191E-BE12-443091A8AD62}"/>
          </ac:picMkLst>
        </pc:picChg>
        <pc:picChg chg="add del">
          <ac:chgData name="Shirshak  Acharya" userId="S::shirshak.acharya@naamii.org.np::e8797709-bc5b-4c94-bd91-b3cc5c750645" providerId="AD" clId="Web-{16AB371F-C8DC-EEAA-0CE0-574E308E689B}" dt="2024-08-07T08:37:01.009" v="1596"/>
          <ac:picMkLst>
            <pc:docMk/>
            <pc:sldMk cId="3872824810" sldId="283"/>
            <ac:picMk id="13" creationId="{A2DDFCB0-FD74-9AAF-E0C3-2CF45E6BEB58}"/>
          </ac:picMkLst>
        </pc:picChg>
        <pc:picChg chg="add del mod">
          <ac:chgData name="Shirshak  Acharya" userId="S::shirshak.acharya@naamii.org.np::e8797709-bc5b-4c94-bd91-b3cc5c750645" providerId="AD" clId="Web-{16AB371F-C8DC-EEAA-0CE0-574E308E689B}" dt="2024-08-07T08:39:45.574" v="1599"/>
          <ac:picMkLst>
            <pc:docMk/>
            <pc:sldMk cId="3872824810" sldId="283"/>
            <ac:picMk id="14" creationId="{2D7F89C6-935A-A8C1-A868-CA107FF04A5D}"/>
          </ac:picMkLst>
        </pc:picChg>
        <pc:picChg chg="add del mod">
          <ac:chgData name="Shirshak  Acharya" userId="S::shirshak.acharya@naamii.org.np::e8797709-bc5b-4c94-bd91-b3cc5c750645" providerId="AD" clId="Web-{16AB371F-C8DC-EEAA-0CE0-574E308E689B}" dt="2024-08-07T08:40:14.887" v="1605"/>
          <ac:picMkLst>
            <pc:docMk/>
            <pc:sldMk cId="3872824810" sldId="283"/>
            <ac:picMk id="15" creationId="{CC33767C-C4BE-126B-D8CB-CEE4DAB62787}"/>
          </ac:picMkLst>
        </pc:picChg>
        <pc:picChg chg="add del mod">
          <ac:chgData name="Shirshak  Acharya" userId="S::shirshak.acharya@naamii.org.np::e8797709-bc5b-4c94-bd91-b3cc5c750645" providerId="AD" clId="Web-{16AB371F-C8DC-EEAA-0CE0-574E308E689B}" dt="2024-08-07T08:40:51.340" v="1610"/>
          <ac:picMkLst>
            <pc:docMk/>
            <pc:sldMk cId="3872824810" sldId="283"/>
            <ac:picMk id="16" creationId="{69E2E0F0-C87F-47E7-6F41-AF0E0324AF4F}"/>
          </ac:picMkLst>
        </pc:picChg>
        <pc:picChg chg="add del mod">
          <ac:chgData name="Shirshak  Acharya" userId="S::shirshak.acharya@naamii.org.np::e8797709-bc5b-4c94-bd91-b3cc5c750645" providerId="AD" clId="Web-{16AB371F-C8DC-EEAA-0CE0-574E308E689B}" dt="2024-08-07T08:40:59.559" v="1612"/>
          <ac:picMkLst>
            <pc:docMk/>
            <pc:sldMk cId="3872824810" sldId="283"/>
            <ac:picMk id="17" creationId="{C63898F7-8E43-E65F-6D03-6DF7456ED67A}"/>
          </ac:picMkLst>
        </pc:picChg>
        <pc:picChg chg="add del mod">
          <ac:chgData name="Shirshak  Acharya" userId="S::shirshak.acharya@naamii.org.np::e8797709-bc5b-4c94-bd91-b3cc5c750645" providerId="AD" clId="Web-{16AB371F-C8DC-EEAA-0CE0-574E308E689B}" dt="2024-08-07T08:42:23.560" v="1623"/>
          <ac:picMkLst>
            <pc:docMk/>
            <pc:sldMk cId="3872824810" sldId="283"/>
            <ac:picMk id="18" creationId="{0627497D-92A6-B23D-79F5-7FDD718B46BB}"/>
          </ac:picMkLst>
        </pc:picChg>
        <pc:picChg chg="add mod">
          <ac:chgData name="Shirshak  Acharya" userId="S::shirshak.acharya@naamii.org.np::e8797709-bc5b-4c94-bd91-b3cc5c750645" providerId="AD" clId="Web-{16AB371F-C8DC-EEAA-0CE0-574E308E689B}" dt="2024-08-07T08:42:07.435" v="1620" actId="1076"/>
          <ac:picMkLst>
            <pc:docMk/>
            <pc:sldMk cId="3872824810" sldId="283"/>
            <ac:picMk id="19" creationId="{BBEC7A6D-10C1-8D41-F82B-438E44F98015}"/>
          </ac:picMkLst>
        </pc:picChg>
        <pc:picChg chg="add mod">
          <ac:chgData name="Shirshak  Acharya" userId="S::shirshak.acharya@naamii.org.np::e8797709-bc5b-4c94-bd91-b3cc5c750645" providerId="AD" clId="Web-{16AB371F-C8DC-EEAA-0CE0-574E308E689B}" dt="2024-08-07T08:42:50.873" v="1627" actId="1076"/>
          <ac:picMkLst>
            <pc:docMk/>
            <pc:sldMk cId="3872824810" sldId="283"/>
            <ac:picMk id="20" creationId="{FF38AD42-3A65-A481-EF67-18B8BBFB88C8}"/>
          </ac:picMkLst>
        </pc:picChg>
        <pc:picChg chg="add mod">
          <ac:chgData name="Shirshak  Acharya" userId="S::shirshak.acharya@naamii.org.np::e8797709-bc5b-4c94-bd91-b3cc5c750645" providerId="AD" clId="Web-{16AB371F-C8DC-EEAA-0CE0-574E308E689B}" dt="2024-08-07T08:43:31.233" v="1634" actId="14100"/>
          <ac:picMkLst>
            <pc:docMk/>
            <pc:sldMk cId="3872824810" sldId="283"/>
            <ac:picMk id="21" creationId="{DFD04980-90B0-F2B4-3EC6-91D800986282}"/>
          </ac:picMkLst>
        </pc:picChg>
      </pc:sldChg>
      <pc:sldChg chg="addSp delSp modSp del">
        <pc:chgData name="Shirshak  Acharya" userId="S::shirshak.acharya@naamii.org.np::e8797709-bc5b-4c94-bd91-b3cc5c750645" providerId="AD" clId="Web-{16AB371F-C8DC-EEAA-0CE0-574E308E689B}" dt="2024-08-07T08:20:15.073" v="1486"/>
        <pc:sldMkLst>
          <pc:docMk/>
          <pc:sldMk cId="3636767121" sldId="287"/>
        </pc:sldMkLst>
        <pc:spChg chg="mod">
          <ac:chgData name="Shirshak  Acharya" userId="S::shirshak.acharya@naamii.org.np::e8797709-bc5b-4c94-bd91-b3cc5c750645" providerId="AD" clId="Web-{16AB371F-C8DC-EEAA-0CE0-574E308E689B}" dt="2024-08-07T08:08:34.282" v="1333" actId="20577"/>
          <ac:spMkLst>
            <pc:docMk/>
            <pc:sldMk cId="3636767121" sldId="287"/>
            <ac:spMk id="2" creationId="{0E8D88E2-A3C1-3EEB-4753-C86C1977AF14}"/>
          </ac:spMkLst>
        </pc:spChg>
        <pc:spChg chg="del mod">
          <ac:chgData name="Shirshak  Acharya" userId="S::shirshak.acharya@naamii.org.np::e8797709-bc5b-4c94-bd91-b3cc5c750645" providerId="AD" clId="Web-{16AB371F-C8DC-EEAA-0CE0-574E308E689B}" dt="2024-08-07T08:02:46.573" v="1273"/>
          <ac:spMkLst>
            <pc:docMk/>
            <pc:sldMk cId="3636767121" sldId="287"/>
            <ac:spMk id="3" creationId="{75726F14-275A-36D3-8AC0-012CCB393931}"/>
          </ac:spMkLst>
        </pc:spChg>
        <pc:spChg chg="del mod">
          <ac:chgData name="Shirshak  Acharya" userId="S::shirshak.acharya@naamii.org.np::e8797709-bc5b-4c94-bd91-b3cc5c750645" providerId="AD" clId="Web-{16AB371F-C8DC-EEAA-0CE0-574E308E689B}" dt="2024-08-07T08:02:59.058" v="1278"/>
          <ac:spMkLst>
            <pc:docMk/>
            <pc:sldMk cId="3636767121" sldId="287"/>
            <ac:spMk id="5" creationId="{C26F18DB-F9B2-445A-AFD1-C2192A17E407}"/>
          </ac:spMkLst>
        </pc:spChg>
        <pc:spChg chg="add del">
          <ac:chgData name="Shirshak  Acharya" userId="S::shirshak.acharya@naamii.org.np::e8797709-bc5b-4c94-bd91-b3cc5c750645" providerId="AD" clId="Web-{16AB371F-C8DC-EEAA-0CE0-574E308E689B}" dt="2024-08-07T08:06:59.140" v="1309"/>
          <ac:spMkLst>
            <pc:docMk/>
            <pc:sldMk cId="3636767121" sldId="287"/>
            <ac:spMk id="21" creationId="{34BFA95D-78AF-4DBF-F6EF-2CFD3B76D6F0}"/>
          </ac:spMkLst>
        </pc:spChg>
        <pc:spChg chg="add del mod">
          <ac:chgData name="Shirshak  Acharya" userId="S::shirshak.acharya@naamii.org.np::e8797709-bc5b-4c94-bd91-b3cc5c750645" providerId="AD" clId="Web-{16AB371F-C8DC-EEAA-0CE0-574E308E689B}" dt="2024-08-07T08:06:57.186" v="1308"/>
          <ac:spMkLst>
            <pc:docMk/>
            <pc:sldMk cId="3636767121" sldId="287"/>
            <ac:spMk id="22" creationId="{DFBA2B86-6E6E-4806-1B37-17D59B86F69D}"/>
          </ac:spMkLst>
        </pc:spChg>
        <pc:spChg chg="add del mod">
          <ac:chgData name="Shirshak  Acharya" userId="S::shirshak.acharya@naamii.org.np::e8797709-bc5b-4c94-bd91-b3cc5c750645" providerId="AD" clId="Web-{16AB371F-C8DC-EEAA-0CE0-574E308E689B}" dt="2024-08-07T08:08:01.500" v="1328"/>
          <ac:spMkLst>
            <pc:docMk/>
            <pc:sldMk cId="3636767121" sldId="287"/>
            <ac:spMk id="23" creationId="{8E3A4F23-86CA-3A13-4653-E6789A170947}"/>
          </ac:spMkLst>
        </pc:spChg>
        <pc:spChg chg="add del mod">
          <ac:chgData name="Shirshak  Acharya" userId="S::shirshak.acharya@naamii.org.np::e8797709-bc5b-4c94-bd91-b3cc5c750645" providerId="AD" clId="Web-{16AB371F-C8DC-EEAA-0CE0-574E308E689B}" dt="2024-08-07T08:08:01.500" v="1327"/>
          <ac:spMkLst>
            <pc:docMk/>
            <pc:sldMk cId="3636767121" sldId="287"/>
            <ac:spMk id="24" creationId="{7030537A-8381-8AA8-C26A-F3F0BC782F4E}"/>
          </ac:spMkLst>
        </pc:spChg>
        <pc:spChg chg="add del mod">
          <ac:chgData name="Shirshak  Acharya" userId="S::shirshak.acharya@naamii.org.np::e8797709-bc5b-4c94-bd91-b3cc5c750645" providerId="AD" clId="Web-{16AB371F-C8DC-EEAA-0CE0-574E308E689B}" dt="2024-08-07T08:08:01.500" v="1326"/>
          <ac:spMkLst>
            <pc:docMk/>
            <pc:sldMk cId="3636767121" sldId="287"/>
            <ac:spMk id="25" creationId="{F2330401-982E-A04D-FE2D-EFCC3D4C47FA}"/>
          </ac:spMkLst>
        </pc:spChg>
        <pc:spChg chg="add del">
          <ac:chgData name="Shirshak  Acharya" userId="S::shirshak.acharya@naamii.org.np::e8797709-bc5b-4c94-bd91-b3cc5c750645" providerId="AD" clId="Web-{16AB371F-C8DC-EEAA-0CE0-574E308E689B}" dt="2024-08-07T08:08:01.500" v="1325"/>
          <ac:spMkLst>
            <pc:docMk/>
            <pc:sldMk cId="3636767121" sldId="287"/>
            <ac:spMk id="26" creationId="{680B281A-4B94-D554-4105-132CE46B5DCC}"/>
          </ac:spMkLst>
        </pc:spChg>
        <pc:spChg chg="add del">
          <ac:chgData name="Shirshak  Acharya" userId="S::shirshak.acharya@naamii.org.np::e8797709-bc5b-4c94-bd91-b3cc5c750645" providerId="AD" clId="Web-{16AB371F-C8DC-EEAA-0CE0-574E308E689B}" dt="2024-08-07T08:08:01.500" v="1324"/>
          <ac:spMkLst>
            <pc:docMk/>
            <pc:sldMk cId="3636767121" sldId="287"/>
            <ac:spMk id="27" creationId="{697E8A12-685B-4639-E903-C281755B5E05}"/>
          </ac:spMkLst>
        </pc:spChg>
        <pc:spChg chg="add del">
          <ac:chgData name="Shirshak  Acharya" userId="S::shirshak.acharya@naamii.org.np::e8797709-bc5b-4c94-bd91-b3cc5c750645" providerId="AD" clId="Web-{16AB371F-C8DC-EEAA-0CE0-574E308E689B}" dt="2024-08-07T08:08:01.500" v="1323"/>
          <ac:spMkLst>
            <pc:docMk/>
            <pc:sldMk cId="3636767121" sldId="287"/>
            <ac:spMk id="28" creationId="{1F76A79F-67B6-B51B-4490-65D1513ACAEB}"/>
          </ac:spMkLst>
        </pc:spChg>
        <pc:graphicFrameChg chg="del mod modGraphic">
          <ac:chgData name="Shirshak  Acharya" userId="S::shirshak.acharya@naamii.org.np::e8797709-bc5b-4c94-bd91-b3cc5c750645" providerId="AD" clId="Web-{16AB371F-C8DC-EEAA-0CE0-574E308E689B}" dt="2024-08-07T06:29:45.150" v="745"/>
          <ac:graphicFrameMkLst>
            <pc:docMk/>
            <pc:sldMk cId="3636767121" sldId="287"/>
            <ac:graphicFrameMk id="6" creationId="{EB4A82C0-7AB4-DD33-E34C-F192AB7981D6}"/>
          </ac:graphicFrameMkLst>
        </pc:graphicFrameChg>
        <pc:graphicFrameChg chg="add del mod modGraphic">
          <ac:chgData name="Shirshak  Acharya" userId="S::shirshak.acharya@naamii.org.np::e8797709-bc5b-4c94-bd91-b3cc5c750645" providerId="AD" clId="Web-{16AB371F-C8DC-EEAA-0CE0-574E308E689B}" dt="2024-08-07T08:02:48.620" v="1274"/>
          <ac:graphicFrameMkLst>
            <pc:docMk/>
            <pc:sldMk cId="3636767121" sldId="287"/>
            <ac:graphicFrameMk id="10" creationId="{6DFD20B2-D3FE-2BAA-72BA-AD20244A571F}"/>
          </ac:graphicFrameMkLst>
        </pc:graphicFrameChg>
        <pc:picChg chg="mod">
          <ac:chgData name="Shirshak  Acharya" userId="S::shirshak.acharya@naamii.org.np::e8797709-bc5b-4c94-bd91-b3cc5c750645" providerId="AD" clId="Web-{16AB371F-C8DC-EEAA-0CE0-574E308E689B}" dt="2024-08-07T08:04:57.388" v="1293" actId="1076"/>
          <ac:picMkLst>
            <pc:docMk/>
            <pc:sldMk cId="3636767121" sldId="287"/>
            <ac:picMk id="8" creationId="{98B1D624-86F9-0DC1-9F19-9520219A3B95}"/>
          </ac:picMkLst>
        </pc:picChg>
        <pc:picChg chg="add mod">
          <ac:chgData name="Shirshak  Acharya" userId="S::shirshak.acharya@naamii.org.np::e8797709-bc5b-4c94-bd91-b3cc5c750645" providerId="AD" clId="Web-{16AB371F-C8DC-EEAA-0CE0-574E308E689B}" dt="2024-08-07T08:04:49.294" v="1291" actId="14100"/>
          <ac:picMkLst>
            <pc:docMk/>
            <pc:sldMk cId="3636767121" sldId="287"/>
            <ac:picMk id="12" creationId="{479682C5-E386-759B-599B-79D4731532AC}"/>
          </ac:picMkLst>
        </pc:picChg>
        <pc:picChg chg="add mod">
          <ac:chgData name="Shirshak  Acharya" userId="S::shirshak.acharya@naamii.org.np::e8797709-bc5b-4c94-bd91-b3cc5c750645" providerId="AD" clId="Web-{16AB371F-C8DC-EEAA-0CE0-574E308E689B}" dt="2024-08-07T08:04:24.169" v="1287" actId="14100"/>
          <ac:picMkLst>
            <pc:docMk/>
            <pc:sldMk cId="3636767121" sldId="287"/>
            <ac:picMk id="14" creationId="{2C78F58C-EA21-BA3C-BE6E-D92EA9706D6B}"/>
          </ac:picMkLst>
        </pc:picChg>
        <pc:picChg chg="add mod">
          <ac:chgData name="Shirshak  Acharya" userId="S::shirshak.acharya@naamii.org.np::e8797709-bc5b-4c94-bd91-b3cc5c750645" providerId="AD" clId="Web-{16AB371F-C8DC-EEAA-0CE0-574E308E689B}" dt="2024-08-07T08:04:43.560" v="1290" actId="1076"/>
          <ac:picMkLst>
            <pc:docMk/>
            <pc:sldMk cId="3636767121" sldId="287"/>
            <ac:picMk id="16" creationId="{79ABDD6B-E36F-A80B-2784-13C566125A7D}"/>
          </ac:picMkLst>
        </pc:picChg>
        <pc:picChg chg="add mod">
          <ac:chgData name="Shirshak  Acharya" userId="S::shirshak.acharya@naamii.org.np::e8797709-bc5b-4c94-bd91-b3cc5c750645" providerId="AD" clId="Web-{16AB371F-C8DC-EEAA-0CE0-574E308E689B}" dt="2024-08-07T08:05:20.482" v="1296" actId="1076"/>
          <ac:picMkLst>
            <pc:docMk/>
            <pc:sldMk cId="3636767121" sldId="287"/>
            <ac:picMk id="18" creationId="{C5CC748B-F3F3-44CB-320C-327192989119}"/>
          </ac:picMkLst>
        </pc:picChg>
        <pc:picChg chg="add mod">
          <ac:chgData name="Shirshak  Acharya" userId="S::shirshak.acharya@naamii.org.np::e8797709-bc5b-4c94-bd91-b3cc5c750645" providerId="AD" clId="Web-{16AB371F-C8DC-EEAA-0CE0-574E308E689B}" dt="2024-08-07T08:05:38.217" v="1299" actId="1076"/>
          <ac:picMkLst>
            <pc:docMk/>
            <pc:sldMk cId="3636767121" sldId="287"/>
            <ac:picMk id="20" creationId="{4D196794-A6CD-EF7D-BB58-9A5DEC4224FA}"/>
          </ac:picMkLst>
        </pc:picChg>
      </pc:sldChg>
      <pc:sldChg chg="addSp delSp modSp">
        <pc:chgData name="Shirshak  Acharya" userId="S::shirshak.acharya@naamii.org.np::e8797709-bc5b-4c94-bd91-b3cc5c750645" providerId="AD" clId="Web-{16AB371F-C8DC-EEAA-0CE0-574E308E689B}" dt="2024-08-07T08:22:48.669" v="1591" actId="1076"/>
        <pc:sldMkLst>
          <pc:docMk/>
          <pc:sldMk cId="2266709748" sldId="289"/>
        </pc:sldMkLst>
        <pc:spChg chg="mod">
          <ac:chgData name="Shirshak  Acharya" userId="S::shirshak.acharya@naamii.org.np::e8797709-bc5b-4c94-bd91-b3cc5c750645" providerId="AD" clId="Web-{16AB371F-C8DC-EEAA-0CE0-574E308E689B}" dt="2024-08-07T08:22:02.184" v="1586" actId="20577"/>
          <ac:spMkLst>
            <pc:docMk/>
            <pc:sldMk cId="2266709748" sldId="289"/>
            <ac:spMk id="2" creationId="{0E8D88E2-A3C1-3EEB-4753-C86C1977AF14}"/>
          </ac:spMkLst>
        </pc:spChg>
        <pc:spChg chg="mod">
          <ac:chgData name="Shirshak  Acharya" userId="S::shirshak.acharya@naamii.org.np::e8797709-bc5b-4c94-bd91-b3cc5c750645" providerId="AD" clId="Web-{16AB371F-C8DC-EEAA-0CE0-574E308E689B}" dt="2024-08-07T08:22:31.622" v="1590" actId="1076"/>
          <ac:spMkLst>
            <pc:docMk/>
            <pc:sldMk cId="2266709748" sldId="289"/>
            <ac:spMk id="3" creationId="{75726F14-275A-36D3-8AC0-012CCB393931}"/>
          </ac:spMkLst>
        </pc:spChg>
        <pc:spChg chg="add del mod">
          <ac:chgData name="Shirshak  Acharya" userId="S::shirshak.acharya@naamii.org.np::e8797709-bc5b-4c94-bd91-b3cc5c750645" providerId="AD" clId="Web-{16AB371F-C8DC-EEAA-0CE0-574E308E689B}" dt="2024-08-07T06:33:27.059" v="916"/>
          <ac:spMkLst>
            <pc:docMk/>
            <pc:sldMk cId="2266709748" sldId="289"/>
            <ac:spMk id="9" creationId="{8412455C-FB1C-61C3-26E4-7BE03F067BF5}"/>
          </ac:spMkLst>
        </pc:spChg>
        <pc:graphicFrameChg chg="mod modGraphic">
          <ac:chgData name="Shirshak  Acharya" userId="S::shirshak.acharya@naamii.org.np::e8797709-bc5b-4c94-bd91-b3cc5c750645" providerId="AD" clId="Web-{16AB371F-C8DC-EEAA-0CE0-574E308E689B}" dt="2024-08-07T08:22:48.669" v="1591" actId="1076"/>
          <ac:graphicFrameMkLst>
            <pc:docMk/>
            <pc:sldMk cId="2266709748" sldId="289"/>
            <ac:graphicFrameMk id="6" creationId="{EB4A82C0-7AB4-DD33-E34C-F192AB7981D6}"/>
          </ac:graphicFrameMkLst>
        </pc:graphicFrameChg>
      </pc:sldChg>
      <pc:sldChg chg="addSp delSp modSp">
        <pc:chgData name="Shirshak  Acharya" userId="S::shirshak.acharya@naamii.org.np::e8797709-bc5b-4c94-bd91-b3cc5c750645" providerId="AD" clId="Web-{16AB371F-C8DC-EEAA-0CE0-574E308E689B}" dt="2024-08-07T08:13:12.786" v="1360" actId="20577"/>
        <pc:sldMkLst>
          <pc:docMk/>
          <pc:sldMk cId="712095091" sldId="290"/>
        </pc:sldMkLst>
        <pc:spChg chg="mod">
          <ac:chgData name="Shirshak  Acharya" userId="S::shirshak.acharya@naamii.org.np::e8797709-bc5b-4c94-bd91-b3cc5c750645" providerId="AD" clId="Web-{16AB371F-C8DC-EEAA-0CE0-574E308E689B}" dt="2024-08-07T08:13:12.786" v="1360" actId="20577"/>
          <ac:spMkLst>
            <pc:docMk/>
            <pc:sldMk cId="712095091" sldId="290"/>
            <ac:spMk id="2" creationId="{0E8D88E2-A3C1-3EEB-4753-C86C1977AF14}"/>
          </ac:spMkLst>
        </pc:spChg>
        <pc:spChg chg="mod">
          <ac:chgData name="Shirshak  Acharya" userId="S::shirshak.acharya@naamii.org.np::e8797709-bc5b-4c94-bd91-b3cc5c750645" providerId="AD" clId="Web-{16AB371F-C8DC-EEAA-0CE0-574E308E689B}" dt="2024-08-07T06:37:45.453" v="967" actId="1076"/>
          <ac:spMkLst>
            <pc:docMk/>
            <pc:sldMk cId="712095091" sldId="290"/>
            <ac:spMk id="3" creationId="{75726F14-275A-36D3-8AC0-012CCB393931}"/>
          </ac:spMkLst>
        </pc:spChg>
        <pc:graphicFrameChg chg="del">
          <ac:chgData name="Shirshak  Acharya" userId="S::shirshak.acharya@naamii.org.np::e8797709-bc5b-4c94-bd91-b3cc5c750645" providerId="AD" clId="Web-{16AB371F-C8DC-EEAA-0CE0-574E308E689B}" dt="2024-08-07T06:37:22.547" v="961"/>
          <ac:graphicFrameMkLst>
            <pc:docMk/>
            <pc:sldMk cId="712095091" sldId="290"/>
            <ac:graphicFrameMk id="6" creationId="{EB4A82C0-7AB4-DD33-E34C-F192AB7981D6}"/>
          </ac:graphicFrameMkLst>
        </pc:graphicFrameChg>
        <pc:graphicFrameChg chg="add mod modGraphic">
          <ac:chgData name="Shirshak  Acharya" userId="S::shirshak.acharya@naamii.org.np::e8797709-bc5b-4c94-bd91-b3cc5c750645" providerId="AD" clId="Web-{16AB371F-C8DC-EEAA-0CE0-574E308E689B}" dt="2024-08-07T06:39:02.923" v="1035"/>
          <ac:graphicFrameMkLst>
            <pc:docMk/>
            <pc:sldMk cId="712095091" sldId="290"/>
            <ac:graphicFrameMk id="10" creationId="{A9FD727B-238C-619D-3129-C101C208CDB3}"/>
          </ac:graphicFrameMkLst>
        </pc:graphicFrameChg>
      </pc:sldChg>
      <pc:sldChg chg="addSp delSp modSp">
        <pc:chgData name="Shirshak  Acharya" userId="S::shirshak.acharya@naamii.org.np::e8797709-bc5b-4c94-bd91-b3cc5c750645" providerId="AD" clId="Web-{16AB371F-C8DC-EEAA-0CE0-574E308E689B}" dt="2024-08-07T08:21:38.355" v="1539" actId="20577"/>
        <pc:sldMkLst>
          <pc:docMk/>
          <pc:sldMk cId="2255246029" sldId="291"/>
        </pc:sldMkLst>
        <pc:spChg chg="mod">
          <ac:chgData name="Shirshak  Acharya" userId="S::shirshak.acharya@naamii.org.np::e8797709-bc5b-4c94-bd91-b3cc5c750645" providerId="AD" clId="Web-{16AB371F-C8DC-EEAA-0CE0-574E308E689B}" dt="2024-08-07T08:21:38.355" v="1539" actId="20577"/>
          <ac:spMkLst>
            <pc:docMk/>
            <pc:sldMk cId="2255246029" sldId="291"/>
            <ac:spMk id="2" creationId="{0E8D88E2-A3C1-3EEB-4753-C86C1977AF14}"/>
          </ac:spMkLst>
        </pc:spChg>
        <pc:spChg chg="add del mod">
          <ac:chgData name="Shirshak  Acharya" userId="S::shirshak.acharya@naamii.org.np::e8797709-bc5b-4c94-bd91-b3cc5c750645" providerId="AD" clId="Web-{16AB371F-C8DC-EEAA-0CE0-574E308E689B}" dt="2024-08-07T05:36:12.351" v="229"/>
          <ac:spMkLst>
            <pc:docMk/>
            <pc:sldMk cId="2255246029" sldId="291"/>
            <ac:spMk id="10" creationId="{F89A2065-1901-B51E-2704-91FD396056AE}"/>
          </ac:spMkLst>
        </pc:spChg>
        <pc:spChg chg="add del mod">
          <ac:chgData name="Shirshak  Acharya" userId="S::shirshak.acharya@naamii.org.np::e8797709-bc5b-4c94-bd91-b3cc5c750645" providerId="AD" clId="Web-{16AB371F-C8DC-EEAA-0CE0-574E308E689B}" dt="2024-08-07T06:31:27.245" v="817"/>
          <ac:spMkLst>
            <pc:docMk/>
            <pc:sldMk cId="2255246029" sldId="291"/>
            <ac:spMk id="12" creationId="{F525A44E-4FEE-3097-3A71-3F990C7861A9}"/>
          </ac:spMkLst>
        </pc:spChg>
        <pc:graphicFrameChg chg="mod modGraphic">
          <ac:chgData name="Shirshak  Acharya" userId="S::shirshak.acharya@naamii.org.np::e8797709-bc5b-4c94-bd91-b3cc5c750645" providerId="AD" clId="Web-{16AB371F-C8DC-EEAA-0CE0-574E308E689B}" dt="2024-08-07T06:31:43.698" v="819" actId="1076"/>
          <ac:graphicFrameMkLst>
            <pc:docMk/>
            <pc:sldMk cId="2255246029" sldId="291"/>
            <ac:graphicFrameMk id="6" creationId="{EB4A82C0-7AB4-DD33-E34C-F192AB7981D6}"/>
          </ac:graphicFrameMkLst>
        </pc:graphicFrameChg>
      </pc:sldChg>
      <pc:sldChg chg="addSp delSp modSp">
        <pc:chgData name="Shirshak  Acharya" userId="S::shirshak.acharya@naamii.org.np::e8797709-bc5b-4c94-bd91-b3cc5c750645" providerId="AD" clId="Web-{16AB371F-C8DC-EEAA-0CE0-574E308E689B}" dt="2024-08-07T08:21:48.418" v="1564" actId="20577"/>
        <pc:sldMkLst>
          <pc:docMk/>
          <pc:sldMk cId="3067708114" sldId="292"/>
        </pc:sldMkLst>
        <pc:spChg chg="mod">
          <ac:chgData name="Shirshak  Acharya" userId="S::shirshak.acharya@naamii.org.np::e8797709-bc5b-4c94-bd91-b3cc5c750645" providerId="AD" clId="Web-{16AB371F-C8DC-EEAA-0CE0-574E308E689B}" dt="2024-08-07T08:21:48.418" v="1564" actId="20577"/>
          <ac:spMkLst>
            <pc:docMk/>
            <pc:sldMk cId="3067708114" sldId="292"/>
            <ac:spMk id="2" creationId="{0E8D88E2-A3C1-3EEB-4753-C86C1977AF14}"/>
          </ac:spMkLst>
        </pc:spChg>
        <pc:spChg chg="mod">
          <ac:chgData name="Shirshak  Acharya" userId="S::shirshak.acharya@naamii.org.np::e8797709-bc5b-4c94-bd91-b3cc5c750645" providerId="AD" clId="Web-{16AB371F-C8DC-EEAA-0CE0-574E308E689B}" dt="2024-08-07T06:33:47.216" v="919" actId="20577"/>
          <ac:spMkLst>
            <pc:docMk/>
            <pc:sldMk cId="3067708114" sldId="292"/>
            <ac:spMk id="3" creationId="{75726F14-275A-36D3-8AC0-012CCB393931}"/>
          </ac:spMkLst>
        </pc:spChg>
        <pc:graphicFrameChg chg="del">
          <ac:chgData name="Shirshak  Acharya" userId="S::shirshak.acharya@naamii.org.np::e8797709-bc5b-4c94-bd91-b3cc5c750645" providerId="AD" clId="Web-{16AB371F-C8DC-EEAA-0CE0-574E308E689B}" dt="2024-08-07T06:31:57.995" v="820"/>
          <ac:graphicFrameMkLst>
            <pc:docMk/>
            <pc:sldMk cId="3067708114" sldId="292"/>
            <ac:graphicFrameMk id="6" creationId="{EB4A82C0-7AB4-DD33-E34C-F192AB7981D6}"/>
          </ac:graphicFrameMkLst>
        </pc:graphicFrameChg>
        <pc:graphicFrameChg chg="add mod modGraphic">
          <ac:chgData name="Shirshak  Acharya" userId="S::shirshak.acharya@naamii.org.np::e8797709-bc5b-4c94-bd91-b3cc5c750645" providerId="AD" clId="Web-{16AB371F-C8DC-EEAA-0CE0-574E308E689B}" dt="2024-08-07T06:32:34.386" v="845"/>
          <ac:graphicFrameMkLst>
            <pc:docMk/>
            <pc:sldMk cId="3067708114" sldId="292"/>
            <ac:graphicFrameMk id="10" creationId="{16254F7B-AB7F-B498-F4A6-CEB232474858}"/>
          </ac:graphicFrameMkLst>
        </pc:graphicFrameChg>
      </pc:sldChg>
      <pc:sldChg chg="addSp delSp modSp">
        <pc:chgData name="Shirshak  Acharya" userId="S::shirshak.acharya@naamii.org.np::e8797709-bc5b-4c94-bd91-b3cc5c750645" providerId="AD" clId="Web-{16AB371F-C8DC-EEAA-0CE0-574E308E689B}" dt="2024-08-07T08:13:01.832" v="1358" actId="20577"/>
        <pc:sldMkLst>
          <pc:docMk/>
          <pc:sldMk cId="482776174" sldId="293"/>
        </pc:sldMkLst>
        <pc:spChg chg="mod">
          <ac:chgData name="Shirshak  Acharya" userId="S::shirshak.acharya@naamii.org.np::e8797709-bc5b-4c94-bd91-b3cc5c750645" providerId="AD" clId="Web-{16AB371F-C8DC-EEAA-0CE0-574E308E689B}" dt="2024-08-07T08:13:01.832" v="1358" actId="20577"/>
          <ac:spMkLst>
            <pc:docMk/>
            <pc:sldMk cId="482776174" sldId="293"/>
            <ac:spMk id="2" creationId="{0E8D88E2-A3C1-3EEB-4753-C86C1977AF14}"/>
          </ac:spMkLst>
        </pc:spChg>
        <pc:spChg chg="mod">
          <ac:chgData name="Shirshak  Acharya" userId="S::shirshak.acharya@naamii.org.np::e8797709-bc5b-4c94-bd91-b3cc5c750645" providerId="AD" clId="Web-{16AB371F-C8DC-EEAA-0CE0-574E308E689B}" dt="2024-08-07T06:33:59.419" v="920" actId="20577"/>
          <ac:spMkLst>
            <pc:docMk/>
            <pc:sldMk cId="482776174" sldId="293"/>
            <ac:spMk id="3" creationId="{75726F14-275A-36D3-8AC0-012CCB393931}"/>
          </ac:spMkLst>
        </pc:spChg>
        <pc:graphicFrameChg chg="del">
          <ac:chgData name="Shirshak  Acharya" userId="S::shirshak.acharya@naamii.org.np::e8797709-bc5b-4c94-bd91-b3cc5c750645" providerId="AD" clId="Web-{16AB371F-C8DC-EEAA-0CE0-574E308E689B}" dt="2024-08-07T06:34:10.950" v="921"/>
          <ac:graphicFrameMkLst>
            <pc:docMk/>
            <pc:sldMk cId="482776174" sldId="293"/>
            <ac:graphicFrameMk id="6" creationId="{EB4A82C0-7AB4-DD33-E34C-F192AB7981D6}"/>
          </ac:graphicFrameMkLst>
        </pc:graphicFrameChg>
        <pc:graphicFrameChg chg="add mod modGraphic">
          <ac:chgData name="Shirshak  Acharya" userId="S::shirshak.acharya@naamii.org.np::e8797709-bc5b-4c94-bd91-b3cc5c750645" providerId="AD" clId="Web-{16AB371F-C8DC-EEAA-0CE0-574E308E689B}" dt="2024-08-07T06:38:47.485" v="1009"/>
          <ac:graphicFrameMkLst>
            <pc:docMk/>
            <pc:sldMk cId="482776174" sldId="293"/>
            <ac:graphicFrameMk id="10" creationId="{3D096040-36B7-073D-AE08-08B35DF671C0}"/>
          </ac:graphicFrameMkLst>
        </pc:graphicFrameChg>
      </pc:sldChg>
      <pc:sldChg chg="addSp delSp modSp">
        <pc:chgData name="Shirshak  Acharya" userId="S::shirshak.acharya@naamii.org.np::e8797709-bc5b-4c94-bd91-b3cc5c750645" providerId="AD" clId="Web-{16AB371F-C8DC-EEAA-0CE0-574E308E689B}" dt="2024-08-07T07:07:06.510" v="1066" actId="1076"/>
        <pc:sldMkLst>
          <pc:docMk/>
          <pc:sldMk cId="106618821" sldId="294"/>
        </pc:sldMkLst>
        <pc:spChg chg="mod">
          <ac:chgData name="Shirshak  Acharya" userId="S::shirshak.acharya@naamii.org.np::e8797709-bc5b-4c94-bd91-b3cc5c750645" providerId="AD" clId="Web-{16AB371F-C8DC-EEAA-0CE0-574E308E689B}" dt="2024-08-07T06:58:13.033" v="1062" actId="1076"/>
          <ac:spMkLst>
            <pc:docMk/>
            <pc:sldMk cId="106618821" sldId="294"/>
            <ac:spMk id="3" creationId="{A7BA838E-FCD2-7E25-8C59-31BAA5CA083D}"/>
          </ac:spMkLst>
        </pc:spChg>
        <pc:picChg chg="del">
          <ac:chgData name="Shirshak  Acharya" userId="S::shirshak.acharya@naamii.org.np::e8797709-bc5b-4c94-bd91-b3cc5c750645" providerId="AD" clId="Web-{16AB371F-C8DC-EEAA-0CE0-574E308E689B}" dt="2024-08-07T07:06:57.291" v="1063"/>
          <ac:picMkLst>
            <pc:docMk/>
            <pc:sldMk cId="106618821" sldId="294"/>
            <ac:picMk id="4" creationId="{6530EAF7-8030-678A-81B9-6104C11BA4A5}"/>
          </ac:picMkLst>
        </pc:picChg>
        <pc:picChg chg="add mod">
          <ac:chgData name="Shirshak  Acharya" userId="S::shirshak.acharya@naamii.org.np::e8797709-bc5b-4c94-bd91-b3cc5c750645" providerId="AD" clId="Web-{16AB371F-C8DC-EEAA-0CE0-574E308E689B}" dt="2024-08-07T07:07:06.510" v="1066" actId="1076"/>
          <ac:picMkLst>
            <pc:docMk/>
            <pc:sldMk cId="106618821" sldId="294"/>
            <ac:picMk id="5" creationId="{370FFCFF-C131-36B8-8BAC-0EC4D44D880B}"/>
          </ac:picMkLst>
        </pc:picChg>
      </pc:sldChg>
      <pc:sldChg chg="addSp delSp modSp">
        <pc:chgData name="Shirshak  Acharya" userId="S::shirshak.acharya@naamii.org.np::e8797709-bc5b-4c94-bd91-b3cc5c750645" providerId="AD" clId="Web-{16AB371F-C8DC-EEAA-0CE0-574E308E689B}" dt="2024-08-07T05:54:59.476" v="605" actId="1076"/>
        <pc:sldMkLst>
          <pc:docMk/>
          <pc:sldMk cId="4231554162" sldId="307"/>
        </pc:sldMkLst>
        <pc:picChg chg="add mod">
          <ac:chgData name="Shirshak  Acharya" userId="S::shirshak.acharya@naamii.org.np::e8797709-bc5b-4c94-bd91-b3cc5c750645" providerId="AD" clId="Web-{16AB371F-C8DC-EEAA-0CE0-574E308E689B}" dt="2024-08-07T05:54:59.476" v="605" actId="1076"/>
          <ac:picMkLst>
            <pc:docMk/>
            <pc:sldMk cId="4231554162" sldId="307"/>
            <ac:picMk id="5" creationId="{DE8FB3A6-110A-FF52-B0F2-7B90E34DBB22}"/>
          </ac:picMkLst>
        </pc:picChg>
        <pc:picChg chg="del">
          <ac:chgData name="Shirshak  Acharya" userId="S::shirshak.acharya@naamii.org.np::e8797709-bc5b-4c94-bd91-b3cc5c750645" providerId="AD" clId="Web-{16AB371F-C8DC-EEAA-0CE0-574E308E689B}" dt="2024-08-07T05:54:54.007" v="603"/>
          <ac:picMkLst>
            <pc:docMk/>
            <pc:sldMk cId="4231554162" sldId="307"/>
            <ac:picMk id="10" creationId="{80B9EF3A-90FA-72A9-9695-FC5B665AE949}"/>
          </ac:picMkLst>
        </pc:picChg>
      </pc:sldChg>
      <pc:sldChg chg="addSp delSp modSp">
        <pc:chgData name="Shirshak  Acharya" userId="S::shirshak.acharya@naamii.org.np::e8797709-bc5b-4c94-bd91-b3cc5c750645" providerId="AD" clId="Web-{16AB371F-C8DC-EEAA-0CE0-574E308E689B}" dt="2024-08-07T07:47:34.748" v="1231" actId="20577"/>
        <pc:sldMkLst>
          <pc:docMk/>
          <pc:sldMk cId="727108339" sldId="321"/>
        </pc:sldMkLst>
        <pc:spChg chg="add del mod">
          <ac:chgData name="Shirshak  Acharya" userId="S::shirshak.acharya@naamii.org.np::e8797709-bc5b-4c94-bd91-b3cc5c750645" providerId="AD" clId="Web-{16AB371F-C8DC-EEAA-0CE0-574E308E689B}" dt="2024-08-07T07:47:34.748" v="1231" actId="20577"/>
          <ac:spMkLst>
            <pc:docMk/>
            <pc:sldMk cId="727108339" sldId="321"/>
            <ac:spMk id="25" creationId="{C3395A15-A672-0B9B-BE70-FD440283FD75}"/>
          </ac:spMkLst>
        </pc:spChg>
        <pc:graphicFrameChg chg="add del">
          <ac:chgData name="Shirshak  Acharya" userId="S::shirshak.acharya@naamii.org.np::e8797709-bc5b-4c94-bd91-b3cc5c750645" providerId="AD" clId="Web-{16AB371F-C8DC-EEAA-0CE0-574E308E689B}" dt="2024-08-07T05:43:17.826" v="408"/>
          <ac:graphicFrameMkLst>
            <pc:docMk/>
            <pc:sldMk cId="727108339" sldId="321"/>
            <ac:graphicFrameMk id="7" creationId="{A0352C0E-0EBA-F262-EACA-531BE1671E72}"/>
          </ac:graphicFrameMkLst>
        </pc:graphicFrameChg>
        <pc:graphicFrameChg chg="mod modGraphic">
          <ac:chgData name="Shirshak  Acharya" userId="S::shirshak.acharya@naamii.org.np::e8797709-bc5b-4c94-bd91-b3cc5c750645" providerId="AD" clId="Web-{16AB371F-C8DC-EEAA-0CE0-574E308E689B}" dt="2024-08-07T05:47:07.845" v="598"/>
          <ac:graphicFrameMkLst>
            <pc:docMk/>
            <pc:sldMk cId="727108339" sldId="321"/>
            <ac:graphicFrameMk id="12" creationId="{56A630E5-A738-1340-E2CC-ACA81CC88A69}"/>
          </ac:graphicFrameMkLst>
        </pc:graphicFrameChg>
        <pc:cxnChg chg="mod">
          <ac:chgData name="Shirshak  Acharya" userId="S::shirshak.acharya@naamii.org.np::e8797709-bc5b-4c94-bd91-b3cc5c750645" providerId="AD" clId="Web-{16AB371F-C8DC-EEAA-0CE0-574E308E689B}" dt="2024-08-07T05:42:21.669" v="400" actId="1076"/>
          <ac:cxnSpMkLst>
            <pc:docMk/>
            <pc:sldMk cId="727108339" sldId="321"/>
            <ac:cxnSpMk id="3" creationId="{215AFEE6-2E63-5435-3640-267D048F99BD}"/>
          </ac:cxnSpMkLst>
        </pc:cxnChg>
      </pc:sldChg>
      <pc:sldChg chg="modSp">
        <pc:chgData name="Shirshak  Acharya" userId="S::shirshak.acharya@naamii.org.np::e8797709-bc5b-4c94-bd91-b3cc5c750645" providerId="AD" clId="Web-{16AB371F-C8DC-EEAA-0CE0-574E308E689B}" dt="2024-08-07T05:57:26.244" v="686" actId="20577"/>
        <pc:sldMkLst>
          <pc:docMk/>
          <pc:sldMk cId="3353451148" sldId="322"/>
        </pc:sldMkLst>
        <pc:spChg chg="mod">
          <ac:chgData name="Shirshak  Acharya" userId="S::shirshak.acharya@naamii.org.np::e8797709-bc5b-4c94-bd91-b3cc5c750645" providerId="AD" clId="Web-{16AB371F-C8DC-EEAA-0CE0-574E308E689B}" dt="2024-08-07T05:57:26.244" v="686" actId="20577"/>
          <ac:spMkLst>
            <pc:docMk/>
            <pc:sldMk cId="3353451148" sldId="322"/>
            <ac:spMk id="4" creationId="{23D3E141-A574-B2B2-9518-E24505076E2B}"/>
          </ac:spMkLst>
        </pc:spChg>
      </pc:sldChg>
      <pc:sldChg chg="mod modShow">
        <pc:chgData name="Shirshak  Acharya" userId="S::shirshak.acharya@naamii.org.np::e8797709-bc5b-4c94-bd91-b3cc5c750645" providerId="AD" clId="Web-{16AB371F-C8DC-EEAA-0CE0-574E308E689B}" dt="2024-08-07T06:41:34.894" v="1036"/>
        <pc:sldMkLst>
          <pc:docMk/>
          <pc:sldMk cId="2056207473" sldId="341"/>
        </pc:sldMkLst>
      </pc:sldChg>
      <pc:sldChg chg="mod modShow">
        <pc:chgData name="Shirshak  Acharya" userId="S::shirshak.acharya@naamii.org.np::e8797709-bc5b-4c94-bd91-b3cc5c750645" providerId="AD" clId="Web-{16AB371F-C8DC-EEAA-0CE0-574E308E689B}" dt="2024-08-07T06:41:39.832" v="1037"/>
        <pc:sldMkLst>
          <pc:docMk/>
          <pc:sldMk cId="1512444619" sldId="342"/>
        </pc:sldMkLst>
      </pc:sldChg>
      <pc:sldChg chg="mod modShow">
        <pc:chgData name="Shirshak  Acharya" userId="S::shirshak.acharya@naamii.org.np::e8797709-bc5b-4c94-bd91-b3cc5c750645" providerId="AD" clId="Web-{16AB371F-C8DC-EEAA-0CE0-574E308E689B}" dt="2024-08-07T08:23:33.701" v="1592"/>
        <pc:sldMkLst>
          <pc:docMk/>
          <pc:sldMk cId="3338696061" sldId="346"/>
        </pc:sldMkLst>
      </pc:sldChg>
      <pc:sldChg chg="addSp delSp modSp new">
        <pc:chgData name="Shirshak  Acharya" userId="S::shirshak.acharya@naamii.org.np::e8797709-bc5b-4c94-bd91-b3cc5c750645" providerId="AD" clId="Web-{16AB371F-C8DC-EEAA-0CE0-574E308E689B}" dt="2024-08-07T08:25:32.796" v="1593"/>
        <pc:sldMkLst>
          <pc:docMk/>
          <pc:sldMk cId="2467221206" sldId="347"/>
        </pc:sldMkLst>
        <pc:spChg chg="mod">
          <ac:chgData name="Shirshak  Acharya" userId="S::shirshak.acharya@naamii.org.np::e8797709-bc5b-4c94-bd91-b3cc5c750645" providerId="AD" clId="Web-{16AB371F-C8DC-EEAA-0CE0-574E308E689B}" dt="2024-08-07T08:18:17.930" v="1475" actId="20577"/>
          <ac:spMkLst>
            <pc:docMk/>
            <pc:sldMk cId="2467221206" sldId="347"/>
            <ac:spMk id="2" creationId="{1BFB999B-8662-84D5-9459-01E18606B5C7}"/>
          </ac:spMkLst>
        </pc:spChg>
        <pc:spChg chg="del">
          <ac:chgData name="Shirshak  Acharya" userId="S::shirshak.acharya@naamii.org.np::e8797709-bc5b-4c94-bd91-b3cc5c750645" providerId="AD" clId="Web-{16AB371F-C8DC-EEAA-0CE0-574E308E689B}" dt="2024-08-07T07:33:43.970" v="1098"/>
          <ac:spMkLst>
            <pc:docMk/>
            <pc:sldMk cId="2467221206" sldId="347"/>
            <ac:spMk id="3" creationId="{86A9EE1D-D4EC-91B8-9F12-937BAD039E5C}"/>
          </ac:spMkLst>
        </pc:spChg>
        <pc:spChg chg="add del mod">
          <ac:chgData name="Shirshak  Acharya" userId="S::shirshak.acharya@naamii.org.np::e8797709-bc5b-4c94-bd91-b3cc5c750645" providerId="AD" clId="Web-{16AB371F-C8DC-EEAA-0CE0-574E308E689B}" dt="2024-08-07T07:42:43.916" v="1155"/>
          <ac:spMkLst>
            <pc:docMk/>
            <pc:sldMk cId="2467221206" sldId="347"/>
            <ac:spMk id="6" creationId="{13B5307A-6C27-2F3E-9773-65C3938F35B7}"/>
          </ac:spMkLst>
        </pc:spChg>
        <pc:spChg chg="add del mod">
          <ac:chgData name="Shirshak  Acharya" userId="S::shirshak.acharya@naamii.org.np::e8797709-bc5b-4c94-bd91-b3cc5c750645" providerId="AD" clId="Web-{16AB371F-C8DC-EEAA-0CE0-574E308E689B}" dt="2024-08-07T07:43:27.994" v="1178"/>
          <ac:spMkLst>
            <pc:docMk/>
            <pc:sldMk cId="2467221206" sldId="347"/>
            <ac:spMk id="7" creationId="{069AE3E5-0245-A28B-D566-7484751604DC}"/>
          </ac:spMkLst>
        </pc:spChg>
        <pc:spChg chg="add del mod">
          <ac:chgData name="Shirshak  Acharya" userId="S::shirshak.acharya@naamii.org.np::e8797709-bc5b-4c94-bd91-b3cc5c750645" providerId="AD" clId="Web-{16AB371F-C8DC-EEAA-0CE0-574E308E689B}" dt="2024-08-07T07:43:24.494" v="1176"/>
          <ac:spMkLst>
            <pc:docMk/>
            <pc:sldMk cId="2467221206" sldId="347"/>
            <ac:spMk id="8" creationId="{7D970C5F-5619-1FDF-B5DA-DA40ED213564}"/>
          </ac:spMkLst>
        </pc:spChg>
        <pc:spChg chg="add mod">
          <ac:chgData name="Shirshak  Acharya" userId="S::shirshak.acharya@naamii.org.np::e8797709-bc5b-4c94-bd91-b3cc5c750645" providerId="AD" clId="Web-{16AB371F-C8DC-EEAA-0CE0-574E308E689B}" dt="2024-08-07T07:44:39.292" v="1192" actId="1076"/>
          <ac:spMkLst>
            <pc:docMk/>
            <pc:sldMk cId="2467221206" sldId="347"/>
            <ac:spMk id="9" creationId="{EAFFC71C-936A-9C3B-98B9-9DA528AB626E}"/>
          </ac:spMkLst>
        </pc:spChg>
        <pc:spChg chg="add mod">
          <ac:chgData name="Shirshak  Acharya" userId="S::shirshak.acharya@naamii.org.np::e8797709-bc5b-4c94-bd91-b3cc5c750645" providerId="AD" clId="Web-{16AB371F-C8DC-EEAA-0CE0-574E308E689B}" dt="2024-08-07T07:44:35.948" v="1191" actId="1076"/>
          <ac:spMkLst>
            <pc:docMk/>
            <pc:sldMk cId="2467221206" sldId="347"/>
            <ac:spMk id="10" creationId="{B6EBA82E-B31E-90E1-6E84-26CBA0F201FA}"/>
          </ac:spMkLst>
        </pc:spChg>
        <pc:spChg chg="add mod">
          <ac:chgData name="Shirshak  Acharya" userId="S::shirshak.acharya@naamii.org.np::e8797709-bc5b-4c94-bd91-b3cc5c750645" providerId="AD" clId="Web-{16AB371F-C8DC-EEAA-0CE0-574E308E689B}" dt="2024-08-07T08:14:52.506" v="1403" actId="1076"/>
          <ac:spMkLst>
            <pc:docMk/>
            <pc:sldMk cId="2467221206" sldId="347"/>
            <ac:spMk id="13" creationId="{E715A7DF-A141-BC3A-D696-FCDE86DEBAF0}"/>
          </ac:spMkLst>
        </pc:spChg>
        <pc:spChg chg="add mod">
          <ac:chgData name="Shirshak  Acharya" userId="S::shirshak.acharya@naamii.org.np::e8797709-bc5b-4c94-bd91-b3cc5c750645" providerId="AD" clId="Web-{16AB371F-C8DC-EEAA-0CE0-574E308E689B}" dt="2024-08-07T08:14:57.693" v="1404" actId="1076"/>
          <ac:spMkLst>
            <pc:docMk/>
            <pc:sldMk cId="2467221206" sldId="347"/>
            <ac:spMk id="14" creationId="{56B57542-3503-0CD0-32CD-56FC5C2A27A1}"/>
          </ac:spMkLst>
        </pc:spChg>
        <pc:picChg chg="add mod">
          <ac:chgData name="Shirshak  Acharya" userId="S::shirshak.acharya@naamii.org.np::e8797709-bc5b-4c94-bd91-b3cc5c750645" providerId="AD" clId="Web-{16AB371F-C8DC-EEAA-0CE0-574E308E689B}" dt="2024-08-07T07:41:21.055" v="1140" actId="1076"/>
          <ac:picMkLst>
            <pc:docMk/>
            <pc:sldMk cId="2467221206" sldId="347"/>
            <ac:picMk id="4" creationId="{4BE8798E-3166-E999-43DA-DC6FEB5AB992}"/>
          </ac:picMkLst>
        </pc:picChg>
        <pc:picChg chg="add mod">
          <ac:chgData name="Shirshak  Acharya" userId="S::shirshak.acharya@naamii.org.np::e8797709-bc5b-4c94-bd91-b3cc5c750645" providerId="AD" clId="Web-{16AB371F-C8DC-EEAA-0CE0-574E308E689B}" dt="2024-08-07T07:41:11.883" v="1135" actId="1076"/>
          <ac:picMkLst>
            <pc:docMk/>
            <pc:sldMk cId="2467221206" sldId="347"/>
            <ac:picMk id="5" creationId="{B1BBCF1A-DDC6-5CE9-2BFF-A3E95352FC71}"/>
          </ac:picMkLst>
        </pc:picChg>
        <pc:picChg chg="add">
          <ac:chgData name="Shirshak  Acharya" userId="S::shirshak.acharya@naamii.org.np::e8797709-bc5b-4c94-bd91-b3cc5c750645" providerId="AD" clId="Web-{16AB371F-C8DC-EEAA-0CE0-574E308E689B}" dt="2024-08-07T08:25:32.796" v="1593"/>
          <ac:picMkLst>
            <pc:docMk/>
            <pc:sldMk cId="2467221206" sldId="347"/>
            <ac:picMk id="16" creationId="{AD3E49DC-C476-B33B-DFA7-095FBFFFB0B1}"/>
          </ac:picMkLst>
        </pc:picChg>
        <pc:cxnChg chg="add mod">
          <ac:chgData name="Shirshak  Acharya" userId="S::shirshak.acharya@naamii.org.np::e8797709-bc5b-4c94-bd91-b3cc5c750645" providerId="AD" clId="Web-{16AB371F-C8DC-EEAA-0CE0-574E308E689B}" dt="2024-08-07T07:45:28.230" v="1201" actId="14100"/>
          <ac:cxnSpMkLst>
            <pc:docMk/>
            <pc:sldMk cId="2467221206" sldId="347"/>
            <ac:cxnSpMk id="11" creationId="{64BCDA0D-5B58-453C-4547-B53D684DD08B}"/>
          </ac:cxnSpMkLst>
        </pc:cxnChg>
        <pc:cxnChg chg="add mod">
          <ac:chgData name="Shirshak  Acharya" userId="S::shirshak.acharya@naamii.org.np::e8797709-bc5b-4c94-bd91-b3cc5c750645" providerId="AD" clId="Web-{16AB371F-C8DC-EEAA-0CE0-574E308E689B}" dt="2024-08-07T07:45:12.887" v="1198" actId="1076"/>
          <ac:cxnSpMkLst>
            <pc:docMk/>
            <pc:sldMk cId="2467221206" sldId="347"/>
            <ac:cxnSpMk id="12" creationId="{ECFAA5B4-60E8-4395-459F-E4F4943F9BAA}"/>
          </ac:cxnSpMkLst>
        </pc:cxnChg>
      </pc:sldChg>
      <pc:sldChg chg="addSp delSp modSp new">
        <pc:chgData name="Shirshak  Acharya" userId="S::shirshak.acharya@naamii.org.np::e8797709-bc5b-4c94-bd91-b3cc5c750645" providerId="AD" clId="Web-{16AB371F-C8DC-EEAA-0CE0-574E308E689B}" dt="2024-08-07T08:25:37.812" v="1594"/>
        <pc:sldMkLst>
          <pc:docMk/>
          <pc:sldMk cId="4292519071" sldId="348"/>
        </pc:sldMkLst>
        <pc:spChg chg="mod">
          <ac:chgData name="Shirshak  Acharya" userId="S::shirshak.acharya@naamii.org.np::e8797709-bc5b-4c94-bd91-b3cc5c750645" providerId="AD" clId="Web-{16AB371F-C8DC-EEAA-0CE0-574E308E689B}" dt="2024-08-07T08:15:07.490" v="1406" actId="20577"/>
          <ac:spMkLst>
            <pc:docMk/>
            <pc:sldMk cId="4292519071" sldId="348"/>
            <ac:spMk id="2" creationId="{38020649-9D18-D6B7-3552-625B3E2F0CA9}"/>
          </ac:spMkLst>
        </pc:spChg>
        <pc:spChg chg="del">
          <ac:chgData name="Shirshak  Acharya" userId="S::shirshak.acharya@naamii.org.np::e8797709-bc5b-4c94-bd91-b3cc5c750645" providerId="AD" clId="Web-{16AB371F-C8DC-EEAA-0CE0-574E308E689B}" dt="2024-08-07T07:58:11.413" v="1241"/>
          <ac:spMkLst>
            <pc:docMk/>
            <pc:sldMk cId="4292519071" sldId="348"/>
            <ac:spMk id="3" creationId="{03C8F25F-E4B7-041E-3EF6-43535270B654}"/>
          </ac:spMkLst>
        </pc:spChg>
        <pc:picChg chg="add del">
          <ac:chgData name="Shirshak  Acharya" userId="S::shirshak.acharya@naamii.org.np::e8797709-bc5b-4c94-bd91-b3cc5c750645" providerId="AD" clId="Web-{16AB371F-C8DC-EEAA-0CE0-574E308E689B}" dt="2024-08-07T07:58:09.679" v="1240"/>
          <ac:picMkLst>
            <pc:docMk/>
            <pc:sldMk cId="4292519071" sldId="348"/>
            <ac:picMk id="5" creationId="{782BF5F7-301B-81AD-D362-3E87DA2E8FC2}"/>
          </ac:picMkLst>
        </pc:picChg>
        <pc:picChg chg="add del mod">
          <ac:chgData name="Shirshak  Acharya" userId="S::shirshak.acharya@naamii.org.np::e8797709-bc5b-4c94-bd91-b3cc5c750645" providerId="AD" clId="Web-{16AB371F-C8DC-EEAA-0CE0-574E308E689B}" dt="2024-08-07T07:58:40.273" v="1244"/>
          <ac:picMkLst>
            <pc:docMk/>
            <pc:sldMk cId="4292519071" sldId="348"/>
            <ac:picMk id="6" creationId="{4B95812D-CB46-96E1-6BE2-1982E18DA3BB}"/>
          </ac:picMkLst>
        </pc:picChg>
        <pc:picChg chg="add mod">
          <ac:chgData name="Shirshak  Acharya" userId="S::shirshak.acharya@naamii.org.np::e8797709-bc5b-4c94-bd91-b3cc5c750645" providerId="AD" clId="Web-{16AB371F-C8DC-EEAA-0CE0-574E308E689B}" dt="2024-08-07T07:59:55.805" v="1260" actId="1076"/>
          <ac:picMkLst>
            <pc:docMk/>
            <pc:sldMk cId="4292519071" sldId="348"/>
            <ac:picMk id="7" creationId="{E31FCC3F-89A9-F964-FF41-AC79AD4E2C71}"/>
          </ac:picMkLst>
        </pc:picChg>
        <pc:picChg chg="add">
          <ac:chgData name="Shirshak  Acharya" userId="S::shirshak.acharya@naamii.org.np::e8797709-bc5b-4c94-bd91-b3cc5c750645" providerId="AD" clId="Web-{16AB371F-C8DC-EEAA-0CE0-574E308E689B}" dt="2024-08-07T08:25:37.812" v="1594"/>
          <ac:picMkLst>
            <pc:docMk/>
            <pc:sldMk cId="4292519071" sldId="348"/>
            <ac:picMk id="9" creationId="{17734642-EE85-A335-D560-DAF25C7B702C}"/>
          </ac:picMkLst>
        </pc:picChg>
      </pc:sldChg>
      <pc:sldChg chg="new del">
        <pc:chgData name="Shirshak  Acharya" userId="S::shirshak.acharya@naamii.org.np::e8797709-bc5b-4c94-bd91-b3cc5c750645" providerId="AD" clId="Web-{16AB371F-C8DC-EEAA-0CE0-574E308E689B}" dt="2024-08-07T08:02:19.917" v="1267"/>
        <pc:sldMkLst>
          <pc:docMk/>
          <pc:sldMk cId="59554304" sldId="349"/>
        </pc:sldMkLst>
      </pc:sldChg>
      <pc:sldChg chg="modSp add replId">
        <pc:chgData name="Shirshak  Acharya" userId="S::shirshak.acharya@naamii.org.np::e8797709-bc5b-4c94-bd91-b3cc5c750645" providerId="AD" clId="Web-{16AB371F-C8DC-EEAA-0CE0-574E308E689B}" dt="2024-08-07T08:21:20.761" v="1532" actId="20577"/>
        <pc:sldMkLst>
          <pc:docMk/>
          <pc:sldMk cId="3003212081" sldId="349"/>
        </pc:sldMkLst>
        <pc:spChg chg="mod">
          <ac:chgData name="Shirshak  Acharya" userId="S::shirshak.acharya@naamii.org.np::e8797709-bc5b-4c94-bd91-b3cc5c750645" providerId="AD" clId="Web-{16AB371F-C8DC-EEAA-0CE0-574E308E689B}" dt="2024-08-07T08:21:20.761" v="1532" actId="20577"/>
          <ac:spMkLst>
            <pc:docMk/>
            <pc:sldMk cId="3003212081" sldId="349"/>
            <ac:spMk id="2" creationId="{0E8D88E2-A3C1-3EEB-4753-C86C1977AF14}"/>
          </ac:spMkLst>
        </pc:spChg>
      </pc:sldChg>
      <pc:sldChg chg="add del replId">
        <pc:chgData name="Shirshak  Acharya" userId="S::shirshak.acharya@naamii.org.np::e8797709-bc5b-4c94-bd91-b3cc5c750645" providerId="AD" clId="Web-{16AB371F-C8DC-EEAA-0CE0-574E308E689B}" dt="2024-08-07T08:03:12.152" v="1280"/>
        <pc:sldMkLst>
          <pc:docMk/>
          <pc:sldMk cId="1659781447" sldId="350"/>
        </pc:sldMkLst>
      </pc:sldChg>
      <pc:sldChg chg="modSp new del">
        <pc:chgData name="Shirshak  Acharya" userId="S::shirshak.acharya@naamii.org.np::e8797709-bc5b-4c94-bd91-b3cc5c750645" providerId="AD" clId="Web-{16AB371F-C8DC-EEAA-0CE0-574E308E689B}" dt="2024-08-07T08:18:50.228" v="1484"/>
        <pc:sldMkLst>
          <pc:docMk/>
          <pc:sldMk cId="3259091062" sldId="350"/>
        </pc:sldMkLst>
        <pc:spChg chg="mod">
          <ac:chgData name="Shirshak  Acharya" userId="S::shirshak.acharya@naamii.org.np::e8797709-bc5b-4c94-bd91-b3cc5c750645" providerId="AD" clId="Web-{16AB371F-C8DC-EEAA-0CE0-574E308E689B}" dt="2024-08-07T08:18:47.572" v="1483" actId="20577"/>
          <ac:spMkLst>
            <pc:docMk/>
            <pc:sldMk cId="3259091062" sldId="350"/>
            <ac:spMk id="2" creationId="{9637041A-3C30-7BD8-C92A-EC68E49A83D3}"/>
          </ac:spMkLst>
        </pc:spChg>
      </pc:sldChg>
    </pc:docChg>
  </pc:docChgLst>
  <pc:docChgLst>
    <pc:chgData name="Shirshak  Acharya" userId="S::shirshak.acharya@naamii.org.np::e8797709-bc5b-4c94-bd91-b3cc5c750645" providerId="AD" clId="Web-{63A1ADFC-BB3E-5A40-27D5-2B138720D93F}"/>
    <pc:docChg chg="addSld modSld">
      <pc:chgData name="Shirshak  Acharya" userId="S::shirshak.acharya@naamii.org.np::e8797709-bc5b-4c94-bd91-b3cc5c750645" providerId="AD" clId="Web-{63A1ADFC-BB3E-5A40-27D5-2B138720D93F}" dt="2024-08-15T04:34:00.256" v="61" actId="20577"/>
      <pc:docMkLst>
        <pc:docMk/>
      </pc:docMkLst>
      <pc:sldChg chg="addSp delSp modSp">
        <pc:chgData name="Shirshak  Acharya" userId="S::shirshak.acharya@naamii.org.np::e8797709-bc5b-4c94-bd91-b3cc5c750645" providerId="AD" clId="Web-{63A1ADFC-BB3E-5A40-27D5-2B138720D93F}" dt="2024-08-15T04:28:33.580" v="41" actId="20577"/>
        <pc:sldMkLst>
          <pc:docMk/>
          <pc:sldMk cId="2467221206" sldId="347"/>
        </pc:sldMkLst>
        <pc:spChg chg="mod">
          <ac:chgData name="Shirshak  Acharya" userId="S::shirshak.acharya@naamii.org.np::e8797709-bc5b-4c94-bd91-b3cc5c750645" providerId="AD" clId="Web-{63A1ADFC-BB3E-5A40-27D5-2B138720D93F}" dt="2024-08-15T04:28:33.580" v="41" actId="20577"/>
          <ac:spMkLst>
            <pc:docMk/>
            <pc:sldMk cId="2467221206" sldId="347"/>
            <ac:spMk id="2" creationId="{1BFB999B-8662-84D5-9459-01E18606B5C7}"/>
          </ac:spMkLst>
        </pc:spChg>
        <pc:picChg chg="add mod modCrop">
          <ac:chgData name="Shirshak  Acharya" userId="S::shirshak.acharya@naamii.org.np::e8797709-bc5b-4c94-bd91-b3cc5c750645" providerId="AD" clId="Web-{63A1ADFC-BB3E-5A40-27D5-2B138720D93F}" dt="2024-08-15T04:28:07.861" v="27" actId="14100"/>
          <ac:picMkLst>
            <pc:docMk/>
            <pc:sldMk cId="2467221206" sldId="347"/>
            <ac:picMk id="3" creationId="{EBE180AD-03EC-2153-B874-5E83910E8F73}"/>
          </ac:picMkLst>
        </pc:picChg>
        <pc:picChg chg="add mod">
          <ac:chgData name="Shirshak  Acharya" userId="S::shirshak.acharya@naamii.org.np::e8797709-bc5b-4c94-bd91-b3cc5c750645" providerId="AD" clId="Web-{63A1ADFC-BB3E-5A40-27D5-2B138720D93F}" dt="2024-08-15T04:28:18.518" v="29" actId="1076"/>
          <ac:picMkLst>
            <pc:docMk/>
            <pc:sldMk cId="2467221206" sldId="347"/>
            <ac:picMk id="4" creationId="{11F254CF-AF98-1399-D84C-DA1028A0D168}"/>
          </ac:picMkLst>
        </pc:picChg>
        <pc:picChg chg="add mod">
          <ac:chgData name="Shirshak  Acharya" userId="S::shirshak.acharya@naamii.org.np::e8797709-bc5b-4c94-bd91-b3cc5c750645" providerId="AD" clId="Web-{63A1ADFC-BB3E-5A40-27D5-2B138720D93F}" dt="2024-08-15T04:28:15.190" v="28" actId="1076"/>
          <ac:picMkLst>
            <pc:docMk/>
            <pc:sldMk cId="2467221206" sldId="347"/>
            <ac:picMk id="5" creationId="{C5BE7A4F-0161-C845-F71E-04B6D2C61A71}"/>
          </ac:picMkLst>
        </pc:picChg>
        <pc:picChg chg="del">
          <ac:chgData name="Shirshak  Acharya" userId="S::shirshak.acharya@naamii.org.np::e8797709-bc5b-4c94-bd91-b3cc5c750645" providerId="AD" clId="Web-{63A1ADFC-BB3E-5A40-27D5-2B138720D93F}" dt="2024-08-15T04:26:14.547" v="0"/>
          <ac:picMkLst>
            <pc:docMk/>
            <pc:sldMk cId="2467221206" sldId="347"/>
            <ac:picMk id="6" creationId="{2C643677-9EF4-9A69-AE78-02C3D73570F6}"/>
          </ac:picMkLst>
        </pc:picChg>
        <pc:picChg chg="add del mod">
          <ac:chgData name="Shirshak  Acharya" userId="S::shirshak.acharya@naamii.org.np::e8797709-bc5b-4c94-bd91-b3cc5c750645" providerId="AD" clId="Web-{63A1ADFC-BB3E-5A40-27D5-2B138720D93F}" dt="2024-08-15T04:27:19.845" v="19"/>
          <ac:picMkLst>
            <pc:docMk/>
            <pc:sldMk cId="2467221206" sldId="347"/>
            <ac:picMk id="7" creationId="{F57B09EB-81CC-E590-4AE5-4381B1BCF887}"/>
          </ac:picMkLst>
        </pc:picChg>
        <pc:picChg chg="del">
          <ac:chgData name="Shirshak  Acharya" userId="S::shirshak.acharya@naamii.org.np::e8797709-bc5b-4c94-bd91-b3cc5c750645" providerId="AD" clId="Web-{63A1ADFC-BB3E-5A40-27D5-2B138720D93F}" dt="2024-08-15T04:26:51.517" v="10"/>
          <ac:picMkLst>
            <pc:docMk/>
            <pc:sldMk cId="2467221206" sldId="347"/>
            <ac:picMk id="8" creationId="{3B501214-053E-14B9-A5F8-669044DEC704}"/>
          </ac:picMkLst>
        </pc:picChg>
        <pc:picChg chg="del">
          <ac:chgData name="Shirshak  Acharya" userId="S::shirshak.acharya@naamii.org.np::e8797709-bc5b-4c94-bd91-b3cc5c750645" providerId="AD" clId="Web-{63A1ADFC-BB3E-5A40-27D5-2B138720D93F}" dt="2024-08-15T04:27:00.032" v="13"/>
          <ac:picMkLst>
            <pc:docMk/>
            <pc:sldMk cId="2467221206" sldId="347"/>
            <ac:picMk id="17" creationId="{AAF0B637-2085-75E5-F116-C6305880345C}"/>
          </ac:picMkLst>
        </pc:picChg>
        <pc:picChg chg="del mod">
          <ac:chgData name="Shirshak  Acharya" userId="S::shirshak.acharya@naamii.org.np::e8797709-bc5b-4c94-bd91-b3cc5c750645" providerId="AD" clId="Web-{63A1ADFC-BB3E-5A40-27D5-2B138720D93F}" dt="2024-08-15T04:26:44.657" v="7"/>
          <ac:picMkLst>
            <pc:docMk/>
            <pc:sldMk cId="2467221206" sldId="347"/>
            <ac:picMk id="18" creationId="{F00B5372-427A-017E-2810-3AFB20EF9016}"/>
          </ac:picMkLst>
        </pc:picChg>
      </pc:sldChg>
      <pc:sldChg chg="delSp modSp add replId">
        <pc:chgData name="Shirshak  Acharya" userId="S::shirshak.acharya@naamii.org.np::e8797709-bc5b-4c94-bd91-b3cc5c750645" providerId="AD" clId="Web-{63A1ADFC-BB3E-5A40-27D5-2B138720D93F}" dt="2024-08-15T04:34:00.256" v="61" actId="20577"/>
        <pc:sldMkLst>
          <pc:docMk/>
          <pc:sldMk cId="3873925207" sldId="358"/>
        </pc:sldMkLst>
        <pc:spChg chg="mod">
          <ac:chgData name="Shirshak  Acharya" userId="S::shirshak.acharya@naamii.org.np::e8797709-bc5b-4c94-bd91-b3cc5c750645" providerId="AD" clId="Web-{63A1ADFC-BB3E-5A40-27D5-2B138720D93F}" dt="2024-08-15T04:34:00.256" v="61" actId="20577"/>
          <ac:spMkLst>
            <pc:docMk/>
            <pc:sldMk cId="3873925207" sldId="358"/>
            <ac:spMk id="2" creationId="{1BFB999B-8662-84D5-9459-01E18606B5C7}"/>
          </ac:spMkLst>
        </pc:spChg>
        <pc:picChg chg="del">
          <ac:chgData name="Shirshak  Acharya" userId="S::shirshak.acharya@naamii.org.np::e8797709-bc5b-4c94-bd91-b3cc5c750645" providerId="AD" clId="Web-{63A1ADFC-BB3E-5A40-27D5-2B138720D93F}" dt="2024-08-15T04:27:12.298" v="16"/>
          <ac:picMkLst>
            <pc:docMk/>
            <pc:sldMk cId="3873925207" sldId="358"/>
            <ac:picMk id="3" creationId="{EBE180AD-03EC-2153-B874-5E83910E8F73}"/>
          </ac:picMkLst>
        </pc:picChg>
        <pc:picChg chg="del">
          <ac:chgData name="Shirshak  Acharya" userId="S::shirshak.acharya@naamii.org.np::e8797709-bc5b-4c94-bd91-b3cc5c750645" providerId="AD" clId="Web-{63A1ADFC-BB3E-5A40-27D5-2B138720D93F}" dt="2024-08-15T04:27:13.861" v="17"/>
          <ac:picMkLst>
            <pc:docMk/>
            <pc:sldMk cId="3873925207" sldId="358"/>
            <ac:picMk id="4" creationId="{11F254CF-AF98-1399-D84C-DA1028A0D168}"/>
          </ac:picMkLst>
        </pc:picChg>
        <pc:picChg chg="del">
          <ac:chgData name="Shirshak  Acharya" userId="S::shirshak.acharya@naamii.org.np::e8797709-bc5b-4c94-bd91-b3cc5c750645" providerId="AD" clId="Web-{63A1ADFC-BB3E-5A40-27D5-2B138720D93F}" dt="2024-08-15T04:27:15.595" v="18"/>
          <ac:picMkLst>
            <pc:docMk/>
            <pc:sldMk cId="3873925207" sldId="358"/>
            <ac:picMk id="5" creationId="{C5BE7A4F-0161-C845-F71E-04B6D2C61A71}"/>
          </ac:picMkLst>
        </pc:picChg>
        <pc:picChg chg="mod">
          <ac:chgData name="Shirshak  Acharya" userId="S::shirshak.acharya@naamii.org.np::e8797709-bc5b-4c94-bd91-b3cc5c750645" providerId="AD" clId="Web-{63A1ADFC-BB3E-5A40-27D5-2B138720D93F}" dt="2024-08-15T04:29:44.237" v="48" actId="1076"/>
          <ac:picMkLst>
            <pc:docMk/>
            <pc:sldMk cId="3873925207" sldId="358"/>
            <ac:picMk id="7" creationId="{F57B09EB-81CC-E590-4AE5-4381B1BCF887}"/>
          </ac:picMkLst>
        </pc:picChg>
      </pc:sldChg>
    </pc:docChg>
  </pc:docChgLst>
  <pc:docChgLst>
    <pc:chgData name="Shirshak  Acharya" userId="S::shirshak.acharya@naamii.org.np::e8797709-bc5b-4c94-bd91-b3cc5c750645" providerId="AD" clId="Web-{264AD001-F90D-AEF9-6D72-1988CC83B73F}"/>
    <pc:docChg chg="modSld">
      <pc:chgData name="Shirshak  Acharya" userId="S::shirshak.acharya@naamii.org.np::e8797709-bc5b-4c94-bd91-b3cc5c750645" providerId="AD" clId="Web-{264AD001-F90D-AEF9-6D72-1988CC83B73F}" dt="2024-08-27T10:37:31.708" v="89"/>
      <pc:docMkLst>
        <pc:docMk/>
      </pc:docMkLst>
      <pc:sldChg chg="modSp">
        <pc:chgData name="Shirshak  Acharya" userId="S::shirshak.acharya@naamii.org.np::e8797709-bc5b-4c94-bd91-b3cc5c750645" providerId="AD" clId="Web-{264AD001-F90D-AEF9-6D72-1988CC83B73F}" dt="2024-08-27T10:37:31.708" v="89"/>
        <pc:sldMkLst>
          <pc:docMk/>
          <pc:sldMk cId="3634864815" sldId="392"/>
        </pc:sldMkLst>
        <pc:graphicFrameChg chg="mod modGraphic">
          <ac:chgData name="Shirshak  Acharya" userId="S::shirshak.acharya@naamii.org.np::e8797709-bc5b-4c94-bd91-b3cc5c750645" providerId="AD" clId="Web-{264AD001-F90D-AEF9-6D72-1988CC83B73F}" dt="2024-08-27T10:37:31.708" v="89"/>
          <ac:graphicFrameMkLst>
            <pc:docMk/>
            <pc:sldMk cId="3634864815" sldId="392"/>
            <ac:graphicFrameMk id="11" creationId="{F8A0111B-6527-A708-F9BE-8AA0F599880B}"/>
          </ac:graphicFrameMkLst>
        </pc:graphicFrameChg>
      </pc:sldChg>
    </pc:docChg>
  </pc:docChgLst>
  <pc:docChgLst>
    <pc:chgData name="Shirshak  Acharya" userId="S::shirshak.acharya@naamii.org.np::e8797709-bc5b-4c94-bd91-b3cc5c750645" providerId="AD" clId="Web-{D2E7FD18-7194-9C53-0979-F3CBBDA0B13C}"/>
    <pc:docChg chg="delSld modSld">
      <pc:chgData name="Shirshak  Acharya" userId="S::shirshak.acharya@naamii.org.np::e8797709-bc5b-4c94-bd91-b3cc5c750645" providerId="AD" clId="Web-{D2E7FD18-7194-9C53-0979-F3CBBDA0B13C}" dt="2024-08-15T04:09:39.305" v="1"/>
      <pc:docMkLst>
        <pc:docMk/>
      </pc:docMkLst>
      <pc:sldChg chg="del mod modShow">
        <pc:chgData name="Shirshak  Acharya" userId="S::shirshak.acharya@naamii.org.np::e8797709-bc5b-4c94-bd91-b3cc5c750645" providerId="AD" clId="Web-{D2E7FD18-7194-9C53-0979-F3CBBDA0B13C}" dt="2024-08-15T04:09:39.305" v="1"/>
        <pc:sldMkLst>
          <pc:docMk/>
          <pc:sldMk cId="2347777343" sldId="312"/>
        </pc:sldMkLst>
      </pc:sldChg>
    </pc:docChg>
  </pc:docChgLst>
  <pc:docChgLst>
    <pc:chgData name="Shirshak  Acharya" userId="S::shirshak.acharya@naamii.org.np::e8797709-bc5b-4c94-bd91-b3cc5c750645" providerId="AD" clId="Web-{1F29D652-8306-E0F9-CA19-B4A6D51230BB}"/>
    <pc:docChg chg="addSld delSld modSld">
      <pc:chgData name="Shirshak  Acharya" userId="S::shirshak.acharya@naamii.org.np::e8797709-bc5b-4c94-bd91-b3cc5c750645" providerId="AD" clId="Web-{1F29D652-8306-E0F9-CA19-B4A6D51230BB}" dt="2024-08-02T09:02:44.431" v="931" actId="14100"/>
      <pc:docMkLst>
        <pc:docMk/>
      </pc:docMkLst>
      <pc:sldChg chg="modSp">
        <pc:chgData name="Shirshak  Acharya" userId="S::shirshak.acharya@naamii.org.np::e8797709-bc5b-4c94-bd91-b3cc5c750645" providerId="AD" clId="Web-{1F29D652-8306-E0F9-CA19-B4A6D51230BB}" dt="2024-08-02T07:57:42.340" v="310" actId="20577"/>
        <pc:sldMkLst>
          <pc:docMk/>
          <pc:sldMk cId="1687745980" sldId="257"/>
        </pc:sldMkLst>
        <pc:spChg chg="mod">
          <ac:chgData name="Shirshak  Acharya" userId="S::shirshak.acharya@naamii.org.np::e8797709-bc5b-4c94-bd91-b3cc5c750645" providerId="AD" clId="Web-{1F29D652-8306-E0F9-CA19-B4A6D51230BB}" dt="2024-08-02T07:57:42.340" v="310" actId="20577"/>
          <ac:spMkLst>
            <pc:docMk/>
            <pc:sldMk cId="1687745980" sldId="257"/>
            <ac:spMk id="2" creationId="{0E8D88E2-A3C1-3EEB-4753-C86C1977AF14}"/>
          </ac:spMkLst>
        </pc:spChg>
      </pc:sldChg>
      <pc:sldChg chg="modSp">
        <pc:chgData name="Shirshak  Acharya" userId="S::shirshak.acharya@naamii.org.np::e8797709-bc5b-4c94-bd91-b3cc5c750645" providerId="AD" clId="Web-{1F29D652-8306-E0F9-CA19-B4A6D51230BB}" dt="2024-08-02T07:59:59.750" v="388" actId="20577"/>
        <pc:sldMkLst>
          <pc:docMk/>
          <pc:sldMk cId="3636767121" sldId="287"/>
        </pc:sldMkLst>
        <pc:spChg chg="mod">
          <ac:chgData name="Shirshak  Acharya" userId="S::shirshak.acharya@naamii.org.np::e8797709-bc5b-4c94-bd91-b3cc5c750645" providerId="AD" clId="Web-{1F29D652-8306-E0F9-CA19-B4A6D51230BB}" dt="2024-08-02T07:59:59.750" v="388" actId="20577"/>
          <ac:spMkLst>
            <pc:docMk/>
            <pc:sldMk cId="3636767121" sldId="287"/>
            <ac:spMk id="2" creationId="{0E8D88E2-A3C1-3EEB-4753-C86C1977AF14}"/>
          </ac:spMkLst>
        </pc:spChg>
      </pc:sldChg>
      <pc:sldChg chg="del">
        <pc:chgData name="Shirshak  Acharya" userId="S::shirshak.acharya@naamii.org.np::e8797709-bc5b-4c94-bd91-b3cc5c750645" providerId="AD" clId="Web-{1F29D652-8306-E0F9-CA19-B4A6D51230BB}" dt="2024-08-02T07:44:23.037" v="284"/>
        <pc:sldMkLst>
          <pc:docMk/>
          <pc:sldMk cId="3100027473" sldId="301"/>
        </pc:sldMkLst>
      </pc:sldChg>
      <pc:sldChg chg="add del">
        <pc:chgData name="Shirshak  Acharya" userId="S::shirshak.acharya@naamii.org.np::e8797709-bc5b-4c94-bd91-b3cc5c750645" providerId="AD" clId="Web-{1F29D652-8306-E0F9-CA19-B4A6D51230BB}" dt="2024-08-02T07:43:05.081" v="264"/>
        <pc:sldMkLst>
          <pc:docMk/>
          <pc:sldMk cId="759624378" sldId="303"/>
        </pc:sldMkLst>
      </pc:sldChg>
      <pc:sldChg chg="mod modShow">
        <pc:chgData name="Shirshak  Acharya" userId="S::shirshak.acharya@naamii.org.np::e8797709-bc5b-4c94-bd91-b3cc5c750645" providerId="AD" clId="Web-{1F29D652-8306-E0F9-CA19-B4A6D51230BB}" dt="2024-08-02T07:45:58.992" v="296"/>
        <pc:sldMkLst>
          <pc:docMk/>
          <pc:sldMk cId="3715821449" sldId="304"/>
        </pc:sldMkLst>
      </pc:sldChg>
      <pc:sldChg chg="addSp delSp modSp">
        <pc:chgData name="Shirshak  Acharya" userId="S::shirshak.acharya@naamii.org.np::e8797709-bc5b-4c94-bd91-b3cc5c750645" providerId="AD" clId="Web-{1F29D652-8306-E0F9-CA19-B4A6D51230BB}" dt="2024-08-02T09:02:44.431" v="931" actId="14100"/>
        <pc:sldMkLst>
          <pc:docMk/>
          <pc:sldMk cId="2802970700" sldId="309"/>
        </pc:sldMkLst>
        <pc:spChg chg="mod">
          <ac:chgData name="Shirshak  Acharya" userId="S::shirshak.acharya@naamii.org.np::e8797709-bc5b-4c94-bd91-b3cc5c750645" providerId="AD" clId="Web-{1F29D652-8306-E0F9-CA19-B4A6D51230BB}" dt="2024-08-02T08:38:25.969" v="871" actId="20577"/>
          <ac:spMkLst>
            <pc:docMk/>
            <pc:sldMk cId="2802970700" sldId="309"/>
            <ac:spMk id="2" creationId="{01307153-739B-15D8-D458-92C51C667E21}"/>
          </ac:spMkLst>
        </pc:spChg>
        <pc:spChg chg="add del mod">
          <ac:chgData name="Shirshak  Acharya" userId="S::shirshak.acharya@naamii.org.np::e8797709-bc5b-4c94-bd91-b3cc5c750645" providerId="AD" clId="Web-{1F29D652-8306-E0F9-CA19-B4A6D51230BB}" dt="2024-08-02T06:55:59.859" v="46"/>
          <ac:spMkLst>
            <pc:docMk/>
            <pc:sldMk cId="2802970700" sldId="309"/>
            <ac:spMk id="17" creationId="{132F6EA9-853F-E142-E29B-5D8ECB6A6E83}"/>
          </ac:spMkLst>
        </pc:spChg>
        <pc:spChg chg="add del mod">
          <ac:chgData name="Shirshak  Acharya" userId="S::shirshak.acharya@naamii.org.np::e8797709-bc5b-4c94-bd91-b3cc5c750645" providerId="AD" clId="Web-{1F29D652-8306-E0F9-CA19-B4A6D51230BB}" dt="2024-08-02T07:13:45.107" v="187"/>
          <ac:spMkLst>
            <pc:docMk/>
            <pc:sldMk cId="2802970700" sldId="309"/>
            <ac:spMk id="18" creationId="{DC1283AA-3BBE-8DA1-EB6F-8406EF628B25}"/>
          </ac:spMkLst>
        </pc:spChg>
        <pc:spChg chg="add del mod">
          <ac:chgData name="Shirshak  Acharya" userId="S::shirshak.acharya@naamii.org.np::e8797709-bc5b-4c94-bd91-b3cc5c750645" providerId="AD" clId="Web-{1F29D652-8306-E0F9-CA19-B4A6D51230BB}" dt="2024-08-02T07:03:29.537" v="136"/>
          <ac:spMkLst>
            <pc:docMk/>
            <pc:sldMk cId="2802970700" sldId="309"/>
            <ac:spMk id="23" creationId="{E8CDFDA1-0547-D8FE-51BB-A1C2848A49DC}"/>
          </ac:spMkLst>
        </pc:spChg>
        <pc:spChg chg="add del mod">
          <ac:chgData name="Shirshak  Acharya" userId="S::shirshak.acharya@naamii.org.np::e8797709-bc5b-4c94-bd91-b3cc5c750645" providerId="AD" clId="Web-{1F29D652-8306-E0F9-CA19-B4A6D51230BB}" dt="2024-08-02T08:08:37.780" v="546"/>
          <ac:spMkLst>
            <pc:docMk/>
            <pc:sldMk cId="2802970700" sldId="309"/>
            <ac:spMk id="28" creationId="{49118B3C-9E06-DC1A-2AED-1C873C068B9A}"/>
          </ac:spMkLst>
        </pc:spChg>
        <pc:spChg chg="add del mod">
          <ac:chgData name="Shirshak  Acharya" userId="S::shirshak.acharya@naamii.org.np::e8797709-bc5b-4c94-bd91-b3cc5c750645" providerId="AD" clId="Web-{1F29D652-8306-E0F9-CA19-B4A6D51230BB}" dt="2024-08-02T08:08:37.780" v="540"/>
          <ac:spMkLst>
            <pc:docMk/>
            <pc:sldMk cId="2802970700" sldId="309"/>
            <ac:spMk id="35" creationId="{1D68FDA4-68E9-D66B-ECA3-37D982DD25EC}"/>
          </ac:spMkLst>
        </pc:spChg>
        <pc:graphicFrameChg chg="add del">
          <ac:chgData name="Shirshak  Acharya" userId="S::shirshak.acharya@naamii.org.np::e8797709-bc5b-4c94-bd91-b3cc5c750645" providerId="AD" clId="Web-{1F29D652-8306-E0F9-CA19-B4A6D51230BB}" dt="2024-08-02T08:08:57.296" v="551"/>
          <ac:graphicFrameMkLst>
            <pc:docMk/>
            <pc:sldMk cId="2802970700" sldId="309"/>
            <ac:graphicFrameMk id="4" creationId="{392C84AB-BF1D-6FAE-0660-FA0F9BA1A737}"/>
          </ac:graphicFrameMkLst>
        </pc:graphicFrameChg>
        <pc:graphicFrameChg chg="del mod modGraphic">
          <ac:chgData name="Shirshak  Acharya" userId="S::shirshak.acharya@naamii.org.np::e8797709-bc5b-4c94-bd91-b3cc5c750645" providerId="AD" clId="Web-{1F29D652-8306-E0F9-CA19-B4A6D51230BB}" dt="2024-08-02T06:52:36.153" v="10"/>
          <ac:graphicFrameMkLst>
            <pc:docMk/>
            <pc:sldMk cId="2802970700" sldId="309"/>
            <ac:graphicFrameMk id="6" creationId="{0FCAE381-6C03-3C1D-7AAC-7BB6688535B2}"/>
          </ac:graphicFrameMkLst>
        </pc:graphicFrameChg>
        <pc:graphicFrameChg chg="add del mod modGraphic">
          <ac:chgData name="Shirshak  Acharya" userId="S::shirshak.acharya@naamii.org.np::e8797709-bc5b-4c94-bd91-b3cc5c750645" providerId="AD" clId="Web-{1F29D652-8306-E0F9-CA19-B4A6D51230BB}" dt="2024-08-02T07:13:45.107" v="190"/>
          <ac:graphicFrameMkLst>
            <pc:docMk/>
            <pc:sldMk cId="2802970700" sldId="309"/>
            <ac:graphicFrameMk id="10" creationId="{8FC87BFE-D35E-57D6-3CB2-EADF34F9AFB1}"/>
          </ac:graphicFrameMkLst>
        </pc:graphicFrameChg>
        <pc:graphicFrameChg chg="add del mod">
          <ac:chgData name="Shirshak  Acharya" userId="S::shirshak.acharya@naamii.org.np::e8797709-bc5b-4c94-bd91-b3cc5c750645" providerId="AD" clId="Web-{1F29D652-8306-E0F9-CA19-B4A6D51230BB}" dt="2024-08-02T06:54:46.827" v="28"/>
          <ac:graphicFrameMkLst>
            <pc:docMk/>
            <pc:sldMk cId="2802970700" sldId="309"/>
            <ac:graphicFrameMk id="12" creationId="{20F984C2-101A-D3D7-BF28-5B723623076E}"/>
          </ac:graphicFrameMkLst>
        </pc:graphicFrameChg>
        <pc:graphicFrameChg chg="add del mod modGraphic">
          <ac:chgData name="Shirshak  Acharya" userId="S::shirshak.acharya@naamii.org.np::e8797709-bc5b-4c94-bd91-b3cc5c750645" providerId="AD" clId="Web-{1F29D652-8306-E0F9-CA19-B4A6D51230BB}" dt="2024-08-02T07:13:45.107" v="189"/>
          <ac:graphicFrameMkLst>
            <pc:docMk/>
            <pc:sldMk cId="2802970700" sldId="309"/>
            <ac:graphicFrameMk id="14" creationId="{77DEFF5C-993C-0612-D5E1-64CEA245366A}"/>
          </ac:graphicFrameMkLst>
        </pc:graphicFrameChg>
        <pc:graphicFrameChg chg="add del mod modGraphic">
          <ac:chgData name="Shirshak  Acharya" userId="S::shirshak.acharya@naamii.org.np::e8797709-bc5b-4c94-bd91-b3cc5c750645" providerId="AD" clId="Web-{1F29D652-8306-E0F9-CA19-B4A6D51230BB}" dt="2024-08-02T07:13:45.107" v="188"/>
          <ac:graphicFrameMkLst>
            <pc:docMk/>
            <pc:sldMk cId="2802970700" sldId="309"/>
            <ac:graphicFrameMk id="16" creationId="{E8D8FA2F-A841-F379-B60C-1BE095935545}"/>
          </ac:graphicFrameMkLst>
        </pc:graphicFrameChg>
        <pc:graphicFrameChg chg="add del mod modGraphic">
          <ac:chgData name="Shirshak  Acharya" userId="S::shirshak.acharya@naamii.org.np::e8797709-bc5b-4c94-bd91-b3cc5c750645" providerId="AD" clId="Web-{1F29D652-8306-E0F9-CA19-B4A6D51230BB}" dt="2024-08-02T07:13:45.107" v="186"/>
          <ac:graphicFrameMkLst>
            <pc:docMk/>
            <pc:sldMk cId="2802970700" sldId="309"/>
            <ac:graphicFrameMk id="19" creationId="{EA0103C5-AEE4-F398-9F61-1416CE0CF781}"/>
          </ac:graphicFrameMkLst>
        </pc:graphicFrameChg>
        <pc:graphicFrameChg chg="add del mod modGraphic">
          <ac:chgData name="Shirshak  Acharya" userId="S::shirshak.acharya@naamii.org.np::e8797709-bc5b-4c94-bd91-b3cc5c750645" providerId="AD" clId="Web-{1F29D652-8306-E0F9-CA19-B4A6D51230BB}" dt="2024-08-02T07:13:45.107" v="185"/>
          <ac:graphicFrameMkLst>
            <pc:docMk/>
            <pc:sldMk cId="2802970700" sldId="309"/>
            <ac:graphicFrameMk id="20" creationId="{6E5EAB12-16DD-24BE-5652-04A3396C097C}"/>
          </ac:graphicFrameMkLst>
        </pc:graphicFrameChg>
        <pc:graphicFrameChg chg="add del mod modGraphic">
          <ac:chgData name="Shirshak  Acharya" userId="S::shirshak.acharya@naamii.org.np::e8797709-bc5b-4c94-bd91-b3cc5c750645" providerId="AD" clId="Web-{1F29D652-8306-E0F9-CA19-B4A6D51230BB}" dt="2024-08-02T07:13:45.107" v="184"/>
          <ac:graphicFrameMkLst>
            <pc:docMk/>
            <pc:sldMk cId="2802970700" sldId="309"/>
            <ac:graphicFrameMk id="21" creationId="{31F91133-7A90-94A7-9905-B5B20E922E50}"/>
          </ac:graphicFrameMkLst>
        </pc:graphicFrameChg>
        <pc:graphicFrameChg chg="add del mod modGraphic">
          <ac:chgData name="Shirshak  Acharya" userId="S::shirshak.acharya@naamii.org.np::e8797709-bc5b-4c94-bd91-b3cc5c750645" providerId="AD" clId="Web-{1F29D652-8306-E0F9-CA19-B4A6D51230BB}" dt="2024-08-02T07:13:45.107" v="183"/>
          <ac:graphicFrameMkLst>
            <pc:docMk/>
            <pc:sldMk cId="2802970700" sldId="309"/>
            <ac:graphicFrameMk id="22" creationId="{740B28DC-756F-58AD-F92B-6963752632C5}"/>
          </ac:graphicFrameMkLst>
        </pc:graphicFrameChg>
        <pc:graphicFrameChg chg="add del mod modGraphic">
          <ac:chgData name="Shirshak  Acharya" userId="S::shirshak.acharya@naamii.org.np::e8797709-bc5b-4c94-bd91-b3cc5c750645" providerId="AD" clId="Web-{1F29D652-8306-E0F9-CA19-B4A6D51230BB}" dt="2024-08-02T07:13:45.107" v="182"/>
          <ac:graphicFrameMkLst>
            <pc:docMk/>
            <pc:sldMk cId="2802970700" sldId="309"/>
            <ac:graphicFrameMk id="24" creationId="{D3E81732-56E1-1F34-384C-1895C8DE8151}"/>
          </ac:graphicFrameMkLst>
        </pc:graphicFrameChg>
        <pc:graphicFrameChg chg="add del mod modGraphic">
          <ac:chgData name="Shirshak  Acharya" userId="S::shirshak.acharya@naamii.org.np::e8797709-bc5b-4c94-bd91-b3cc5c750645" providerId="AD" clId="Web-{1F29D652-8306-E0F9-CA19-B4A6D51230BB}" dt="2024-08-02T08:08:37.780" v="549"/>
          <ac:graphicFrameMkLst>
            <pc:docMk/>
            <pc:sldMk cId="2802970700" sldId="309"/>
            <ac:graphicFrameMk id="25" creationId="{32BAC77F-2176-81A0-CF9E-BB33CE377AE8}"/>
          </ac:graphicFrameMkLst>
        </pc:graphicFrameChg>
        <pc:graphicFrameChg chg="add del mod modGraphic">
          <ac:chgData name="Shirshak  Acharya" userId="S::shirshak.acharya@naamii.org.np::e8797709-bc5b-4c94-bd91-b3cc5c750645" providerId="AD" clId="Web-{1F29D652-8306-E0F9-CA19-B4A6D51230BB}" dt="2024-08-02T08:08:37.780" v="548"/>
          <ac:graphicFrameMkLst>
            <pc:docMk/>
            <pc:sldMk cId="2802970700" sldId="309"/>
            <ac:graphicFrameMk id="26" creationId="{C4C06363-0A6D-6F35-1D64-72F1FD815DA2}"/>
          </ac:graphicFrameMkLst>
        </pc:graphicFrameChg>
        <pc:graphicFrameChg chg="add del mod modGraphic">
          <ac:chgData name="Shirshak  Acharya" userId="S::shirshak.acharya@naamii.org.np::e8797709-bc5b-4c94-bd91-b3cc5c750645" providerId="AD" clId="Web-{1F29D652-8306-E0F9-CA19-B4A6D51230BB}" dt="2024-08-02T08:08:37.780" v="547"/>
          <ac:graphicFrameMkLst>
            <pc:docMk/>
            <pc:sldMk cId="2802970700" sldId="309"/>
            <ac:graphicFrameMk id="27" creationId="{E64DA310-3BC3-7FBF-B794-575B28EA1EE7}"/>
          </ac:graphicFrameMkLst>
        </pc:graphicFrameChg>
        <pc:graphicFrameChg chg="add del mod">
          <ac:chgData name="Shirshak  Acharya" userId="S::shirshak.acharya@naamii.org.np::e8797709-bc5b-4c94-bd91-b3cc5c750645" providerId="AD" clId="Web-{1F29D652-8306-E0F9-CA19-B4A6D51230BB}" dt="2024-08-02T08:08:37.780" v="545"/>
          <ac:graphicFrameMkLst>
            <pc:docMk/>
            <pc:sldMk cId="2802970700" sldId="309"/>
            <ac:graphicFrameMk id="29" creationId="{0CBEA493-D1B0-68CA-BF13-4B59EC3EE3EC}"/>
          </ac:graphicFrameMkLst>
        </pc:graphicFrameChg>
        <pc:graphicFrameChg chg="add del mod">
          <ac:chgData name="Shirshak  Acharya" userId="S::shirshak.acharya@naamii.org.np::e8797709-bc5b-4c94-bd91-b3cc5c750645" providerId="AD" clId="Web-{1F29D652-8306-E0F9-CA19-B4A6D51230BB}" dt="2024-08-02T08:08:37.780" v="544"/>
          <ac:graphicFrameMkLst>
            <pc:docMk/>
            <pc:sldMk cId="2802970700" sldId="309"/>
            <ac:graphicFrameMk id="30" creationId="{8803ED3B-0D59-2B82-F0F0-20F640C58955}"/>
          </ac:graphicFrameMkLst>
        </pc:graphicFrameChg>
        <pc:graphicFrameChg chg="add del mod">
          <ac:chgData name="Shirshak  Acharya" userId="S::shirshak.acharya@naamii.org.np::e8797709-bc5b-4c94-bd91-b3cc5c750645" providerId="AD" clId="Web-{1F29D652-8306-E0F9-CA19-B4A6D51230BB}" dt="2024-08-02T08:08:37.780" v="543"/>
          <ac:graphicFrameMkLst>
            <pc:docMk/>
            <pc:sldMk cId="2802970700" sldId="309"/>
            <ac:graphicFrameMk id="31" creationId="{A5E1BE0E-BF89-F3CB-D6DC-7996511D6762}"/>
          </ac:graphicFrameMkLst>
        </pc:graphicFrameChg>
        <pc:graphicFrameChg chg="add del mod">
          <ac:chgData name="Shirshak  Acharya" userId="S::shirshak.acharya@naamii.org.np::e8797709-bc5b-4c94-bd91-b3cc5c750645" providerId="AD" clId="Web-{1F29D652-8306-E0F9-CA19-B4A6D51230BB}" dt="2024-08-02T08:08:37.780" v="542"/>
          <ac:graphicFrameMkLst>
            <pc:docMk/>
            <pc:sldMk cId="2802970700" sldId="309"/>
            <ac:graphicFrameMk id="32" creationId="{FAAB27B4-EB76-D2CB-7DEB-4061F37358C7}"/>
          </ac:graphicFrameMkLst>
        </pc:graphicFrameChg>
        <pc:graphicFrameChg chg="add del mod">
          <ac:chgData name="Shirshak  Acharya" userId="S::shirshak.acharya@naamii.org.np::e8797709-bc5b-4c94-bd91-b3cc5c750645" providerId="AD" clId="Web-{1F29D652-8306-E0F9-CA19-B4A6D51230BB}" dt="2024-08-02T08:08:37.780" v="541"/>
          <ac:graphicFrameMkLst>
            <pc:docMk/>
            <pc:sldMk cId="2802970700" sldId="309"/>
            <ac:graphicFrameMk id="33" creationId="{F38CE149-1497-6959-C57C-3E0144F26114}"/>
          </ac:graphicFrameMkLst>
        </pc:graphicFrameChg>
        <pc:picChg chg="del mod">
          <ac:chgData name="Shirshak  Acharya" userId="S::shirshak.acharya@naamii.org.np::e8797709-bc5b-4c94-bd91-b3cc5c750645" providerId="AD" clId="Web-{1F29D652-8306-E0F9-CA19-B4A6D51230BB}" dt="2024-08-02T07:13:37.779" v="181"/>
          <ac:picMkLst>
            <pc:docMk/>
            <pc:sldMk cId="2802970700" sldId="309"/>
            <ac:picMk id="3" creationId="{35D0971E-8B21-54C4-2494-5DA86D711968}"/>
          </ac:picMkLst>
        </pc:picChg>
        <pc:picChg chg="add mod">
          <ac:chgData name="Shirshak  Acharya" userId="S::shirshak.acharya@naamii.org.np::e8797709-bc5b-4c94-bd91-b3cc5c750645" providerId="AD" clId="Web-{1F29D652-8306-E0F9-CA19-B4A6D51230BB}" dt="2024-08-02T09:02:44.431" v="931" actId="14100"/>
          <ac:picMkLst>
            <pc:docMk/>
            <pc:sldMk cId="2802970700" sldId="309"/>
            <ac:picMk id="6" creationId="{4FDC9FB2-1998-8FFD-F1D1-16F9DD51965A}"/>
          </ac:picMkLst>
        </pc:picChg>
        <pc:picChg chg="mod">
          <ac:chgData name="Shirshak  Acharya" userId="S::shirshak.acharya@naamii.org.np::e8797709-bc5b-4c94-bd91-b3cc5c750645" providerId="AD" clId="Web-{1F29D652-8306-E0F9-CA19-B4A6D51230BB}" dt="2024-08-02T07:05:35.945" v="166" actId="1076"/>
          <ac:picMkLst>
            <pc:docMk/>
            <pc:sldMk cId="2802970700" sldId="309"/>
            <ac:picMk id="7" creationId="{467AED16-B752-7B22-570B-80F24283C376}"/>
          </ac:picMkLst>
        </pc:picChg>
        <pc:picChg chg="add del mod">
          <ac:chgData name="Shirshak  Acharya" userId="S::shirshak.acharya@naamii.org.np::e8797709-bc5b-4c94-bd91-b3cc5c750645" providerId="AD" clId="Web-{1F29D652-8306-E0F9-CA19-B4A6D51230BB}" dt="2024-08-02T07:13:45.154" v="191"/>
          <ac:picMkLst>
            <pc:docMk/>
            <pc:sldMk cId="2802970700" sldId="309"/>
            <ac:picMk id="8" creationId="{C5FC21E1-84B0-6429-A6C4-989C95E4E617}"/>
          </ac:picMkLst>
        </pc:picChg>
        <pc:cxnChg chg="add del mod">
          <ac:chgData name="Shirshak  Acharya" userId="S::shirshak.acharya@naamii.org.np::e8797709-bc5b-4c94-bd91-b3cc5c750645" providerId="AD" clId="Web-{1F29D652-8306-E0F9-CA19-B4A6D51230BB}" dt="2024-08-02T08:08:37.780" v="539"/>
          <ac:cxnSpMkLst>
            <pc:docMk/>
            <pc:sldMk cId="2802970700" sldId="309"/>
            <ac:cxnSpMk id="36" creationId="{6D94A32D-BBC3-6DC1-2B68-E8FBD08ED63B}"/>
          </ac:cxnSpMkLst>
        </pc:cxnChg>
      </pc:sldChg>
      <pc:sldChg chg="delSp del">
        <pc:chgData name="Shirshak  Acharya" userId="S::shirshak.acharya@naamii.org.np::e8797709-bc5b-4c94-bd91-b3cc5c750645" providerId="AD" clId="Web-{1F29D652-8306-E0F9-CA19-B4A6D51230BB}" dt="2024-08-02T07:44:19.693" v="283"/>
        <pc:sldMkLst>
          <pc:docMk/>
          <pc:sldMk cId="3506944485" sldId="310"/>
        </pc:sldMkLst>
        <pc:spChg chg="del">
          <ac:chgData name="Shirshak  Acharya" userId="S::shirshak.acharya@naamii.org.np::e8797709-bc5b-4c94-bd91-b3cc5c750645" providerId="AD" clId="Web-{1F29D652-8306-E0F9-CA19-B4A6D51230BB}" dt="2024-08-02T07:44:12.880" v="282"/>
          <ac:spMkLst>
            <pc:docMk/>
            <pc:sldMk cId="3506944485" sldId="310"/>
            <ac:spMk id="12" creationId="{E118E9FE-7288-0E2B-43D5-73348D6C3DB5}"/>
          </ac:spMkLst>
        </pc:spChg>
      </pc:sldChg>
      <pc:sldChg chg="del">
        <pc:chgData name="Shirshak  Acharya" userId="S::shirshak.acharya@naamii.org.np::e8797709-bc5b-4c94-bd91-b3cc5c750645" providerId="AD" clId="Web-{1F29D652-8306-E0F9-CA19-B4A6D51230BB}" dt="2024-08-02T07:43:08.597" v="265"/>
        <pc:sldMkLst>
          <pc:docMk/>
          <pc:sldMk cId="167355010" sldId="312"/>
        </pc:sldMkLst>
      </pc:sldChg>
      <pc:sldChg chg="addSp delSp modSp add del replId">
        <pc:chgData name="Shirshak  Acharya" userId="S::shirshak.acharya@naamii.org.np::e8797709-bc5b-4c94-bd91-b3cc5c750645" providerId="AD" clId="Web-{1F29D652-8306-E0F9-CA19-B4A6D51230BB}" dt="2024-08-02T08:09:56.376" v="585"/>
        <pc:sldMkLst>
          <pc:docMk/>
          <pc:sldMk cId="3859551746" sldId="313"/>
        </pc:sldMkLst>
        <pc:spChg chg="del">
          <ac:chgData name="Shirshak  Acharya" userId="S::shirshak.acharya@naamii.org.np::e8797709-bc5b-4c94-bd91-b3cc5c750645" providerId="AD" clId="Web-{1F29D652-8306-E0F9-CA19-B4A6D51230BB}" dt="2024-08-02T08:09:37.047" v="581"/>
          <ac:spMkLst>
            <pc:docMk/>
            <pc:sldMk cId="3859551746" sldId="313"/>
            <ac:spMk id="18" creationId="{DC1283AA-3BBE-8DA1-EB6F-8406EF628B25}"/>
          </ac:spMkLst>
        </pc:spChg>
        <pc:spChg chg="del">
          <ac:chgData name="Shirshak  Acharya" userId="S::shirshak.acharya@naamii.org.np::e8797709-bc5b-4c94-bd91-b3cc5c750645" providerId="AD" clId="Web-{1F29D652-8306-E0F9-CA19-B4A6D51230BB}" dt="2024-08-02T08:09:28.734" v="570"/>
          <ac:spMkLst>
            <pc:docMk/>
            <pc:sldMk cId="3859551746" sldId="313"/>
            <ac:spMk id="28" creationId="{49118B3C-9E06-DC1A-2AED-1C873C068B9A}"/>
          </ac:spMkLst>
        </pc:spChg>
        <pc:graphicFrameChg chg="add mod">
          <ac:chgData name="Shirshak  Acharya" userId="S::shirshak.acharya@naamii.org.np::e8797709-bc5b-4c94-bd91-b3cc5c750645" providerId="AD" clId="Web-{1F29D652-8306-E0F9-CA19-B4A6D51230BB}" dt="2024-08-02T08:09:33.062" v="575" actId="1076"/>
          <ac:graphicFrameMkLst>
            <pc:docMk/>
            <pc:sldMk cId="3859551746" sldId="313"/>
            <ac:graphicFrameMk id="4" creationId="{F72F457D-04DA-03DA-FA03-BC15396D6B6B}"/>
          </ac:graphicFrameMkLst>
        </pc:graphicFrameChg>
        <pc:graphicFrameChg chg="del">
          <ac:chgData name="Shirshak  Acharya" userId="S::shirshak.acharya@naamii.org.np::e8797709-bc5b-4c94-bd91-b3cc5c750645" providerId="AD" clId="Web-{1F29D652-8306-E0F9-CA19-B4A6D51230BB}" dt="2024-08-02T08:09:37.047" v="584"/>
          <ac:graphicFrameMkLst>
            <pc:docMk/>
            <pc:sldMk cId="3859551746" sldId="313"/>
            <ac:graphicFrameMk id="10" creationId="{8FC87BFE-D35E-57D6-3CB2-EADF34F9AFB1}"/>
          </ac:graphicFrameMkLst>
        </pc:graphicFrameChg>
        <pc:graphicFrameChg chg="del">
          <ac:chgData name="Shirshak  Acharya" userId="S::shirshak.acharya@naamii.org.np::e8797709-bc5b-4c94-bd91-b3cc5c750645" providerId="AD" clId="Web-{1F29D652-8306-E0F9-CA19-B4A6D51230BB}" dt="2024-08-02T08:09:37.047" v="583"/>
          <ac:graphicFrameMkLst>
            <pc:docMk/>
            <pc:sldMk cId="3859551746" sldId="313"/>
            <ac:graphicFrameMk id="14" creationId="{77DEFF5C-993C-0612-D5E1-64CEA245366A}"/>
          </ac:graphicFrameMkLst>
        </pc:graphicFrameChg>
        <pc:graphicFrameChg chg="del">
          <ac:chgData name="Shirshak  Acharya" userId="S::shirshak.acharya@naamii.org.np::e8797709-bc5b-4c94-bd91-b3cc5c750645" providerId="AD" clId="Web-{1F29D652-8306-E0F9-CA19-B4A6D51230BB}" dt="2024-08-02T08:09:37.047" v="582"/>
          <ac:graphicFrameMkLst>
            <pc:docMk/>
            <pc:sldMk cId="3859551746" sldId="313"/>
            <ac:graphicFrameMk id="16" creationId="{E8D8FA2F-A841-F379-B60C-1BE095935545}"/>
          </ac:graphicFrameMkLst>
        </pc:graphicFrameChg>
        <pc:graphicFrameChg chg="del">
          <ac:chgData name="Shirshak  Acharya" userId="S::shirshak.acharya@naamii.org.np::e8797709-bc5b-4c94-bd91-b3cc5c750645" providerId="AD" clId="Web-{1F29D652-8306-E0F9-CA19-B4A6D51230BB}" dt="2024-08-02T08:09:37.047" v="580"/>
          <ac:graphicFrameMkLst>
            <pc:docMk/>
            <pc:sldMk cId="3859551746" sldId="313"/>
            <ac:graphicFrameMk id="19" creationId="{EA0103C5-AEE4-F398-9F61-1416CE0CF781}"/>
          </ac:graphicFrameMkLst>
        </pc:graphicFrameChg>
        <pc:graphicFrameChg chg="del">
          <ac:chgData name="Shirshak  Acharya" userId="S::shirshak.acharya@naamii.org.np::e8797709-bc5b-4c94-bd91-b3cc5c750645" providerId="AD" clId="Web-{1F29D652-8306-E0F9-CA19-B4A6D51230BB}" dt="2024-08-02T08:09:37.047" v="579"/>
          <ac:graphicFrameMkLst>
            <pc:docMk/>
            <pc:sldMk cId="3859551746" sldId="313"/>
            <ac:graphicFrameMk id="20" creationId="{6E5EAB12-16DD-24BE-5652-04A3396C097C}"/>
          </ac:graphicFrameMkLst>
        </pc:graphicFrameChg>
        <pc:graphicFrameChg chg="del">
          <ac:chgData name="Shirshak  Acharya" userId="S::shirshak.acharya@naamii.org.np::e8797709-bc5b-4c94-bd91-b3cc5c750645" providerId="AD" clId="Web-{1F29D652-8306-E0F9-CA19-B4A6D51230BB}" dt="2024-08-02T08:09:37.047" v="578"/>
          <ac:graphicFrameMkLst>
            <pc:docMk/>
            <pc:sldMk cId="3859551746" sldId="313"/>
            <ac:graphicFrameMk id="21" creationId="{31F91133-7A90-94A7-9905-B5B20E922E50}"/>
          </ac:graphicFrameMkLst>
        </pc:graphicFrameChg>
        <pc:graphicFrameChg chg="del">
          <ac:chgData name="Shirshak  Acharya" userId="S::shirshak.acharya@naamii.org.np::e8797709-bc5b-4c94-bd91-b3cc5c750645" providerId="AD" clId="Web-{1F29D652-8306-E0F9-CA19-B4A6D51230BB}" dt="2024-08-02T08:09:37.047" v="577"/>
          <ac:graphicFrameMkLst>
            <pc:docMk/>
            <pc:sldMk cId="3859551746" sldId="313"/>
            <ac:graphicFrameMk id="22" creationId="{740B28DC-756F-58AD-F92B-6963752632C5}"/>
          </ac:graphicFrameMkLst>
        </pc:graphicFrameChg>
        <pc:graphicFrameChg chg="del">
          <ac:chgData name="Shirshak  Acharya" userId="S::shirshak.acharya@naamii.org.np::e8797709-bc5b-4c94-bd91-b3cc5c750645" providerId="AD" clId="Web-{1F29D652-8306-E0F9-CA19-B4A6D51230BB}" dt="2024-08-02T08:09:37.047" v="576"/>
          <ac:graphicFrameMkLst>
            <pc:docMk/>
            <pc:sldMk cId="3859551746" sldId="313"/>
            <ac:graphicFrameMk id="24" creationId="{D3E81732-56E1-1F34-384C-1895C8DE8151}"/>
          </ac:graphicFrameMkLst>
        </pc:graphicFrameChg>
        <pc:graphicFrameChg chg="del">
          <ac:chgData name="Shirshak  Acharya" userId="S::shirshak.acharya@naamii.org.np::e8797709-bc5b-4c94-bd91-b3cc5c750645" providerId="AD" clId="Web-{1F29D652-8306-E0F9-CA19-B4A6D51230BB}" dt="2024-08-02T08:09:28.734" v="573"/>
          <ac:graphicFrameMkLst>
            <pc:docMk/>
            <pc:sldMk cId="3859551746" sldId="313"/>
            <ac:graphicFrameMk id="25" creationId="{32BAC77F-2176-81A0-CF9E-BB33CE377AE8}"/>
          </ac:graphicFrameMkLst>
        </pc:graphicFrameChg>
        <pc:graphicFrameChg chg="del">
          <ac:chgData name="Shirshak  Acharya" userId="S::shirshak.acharya@naamii.org.np::e8797709-bc5b-4c94-bd91-b3cc5c750645" providerId="AD" clId="Web-{1F29D652-8306-E0F9-CA19-B4A6D51230BB}" dt="2024-08-02T08:09:28.734" v="572"/>
          <ac:graphicFrameMkLst>
            <pc:docMk/>
            <pc:sldMk cId="3859551746" sldId="313"/>
            <ac:graphicFrameMk id="26" creationId="{C4C06363-0A6D-6F35-1D64-72F1FD815DA2}"/>
          </ac:graphicFrameMkLst>
        </pc:graphicFrameChg>
        <pc:graphicFrameChg chg="del">
          <ac:chgData name="Shirshak  Acharya" userId="S::shirshak.acharya@naamii.org.np::e8797709-bc5b-4c94-bd91-b3cc5c750645" providerId="AD" clId="Web-{1F29D652-8306-E0F9-CA19-B4A6D51230BB}" dt="2024-08-02T08:09:28.734" v="571"/>
          <ac:graphicFrameMkLst>
            <pc:docMk/>
            <pc:sldMk cId="3859551746" sldId="313"/>
            <ac:graphicFrameMk id="27" creationId="{E64DA310-3BC3-7FBF-B794-575B28EA1EE7}"/>
          </ac:graphicFrameMkLst>
        </pc:graphicFrameChg>
        <pc:graphicFrameChg chg="del">
          <ac:chgData name="Shirshak  Acharya" userId="S::shirshak.acharya@naamii.org.np::e8797709-bc5b-4c94-bd91-b3cc5c750645" providerId="AD" clId="Web-{1F29D652-8306-E0F9-CA19-B4A6D51230BB}" dt="2024-08-02T08:09:28.734" v="569"/>
          <ac:graphicFrameMkLst>
            <pc:docMk/>
            <pc:sldMk cId="3859551746" sldId="313"/>
            <ac:graphicFrameMk id="29" creationId="{0CBEA493-D1B0-68CA-BF13-4B59EC3EE3EC}"/>
          </ac:graphicFrameMkLst>
        </pc:graphicFrameChg>
        <pc:graphicFrameChg chg="del">
          <ac:chgData name="Shirshak  Acharya" userId="S::shirshak.acharya@naamii.org.np::e8797709-bc5b-4c94-bd91-b3cc5c750645" providerId="AD" clId="Web-{1F29D652-8306-E0F9-CA19-B4A6D51230BB}" dt="2024-08-02T08:09:28.734" v="568"/>
          <ac:graphicFrameMkLst>
            <pc:docMk/>
            <pc:sldMk cId="3859551746" sldId="313"/>
            <ac:graphicFrameMk id="30" creationId="{8803ED3B-0D59-2B82-F0F0-20F640C58955}"/>
          </ac:graphicFrameMkLst>
        </pc:graphicFrameChg>
        <pc:graphicFrameChg chg="del">
          <ac:chgData name="Shirshak  Acharya" userId="S::shirshak.acharya@naamii.org.np::e8797709-bc5b-4c94-bd91-b3cc5c750645" providerId="AD" clId="Web-{1F29D652-8306-E0F9-CA19-B4A6D51230BB}" dt="2024-08-02T08:09:28.734" v="567"/>
          <ac:graphicFrameMkLst>
            <pc:docMk/>
            <pc:sldMk cId="3859551746" sldId="313"/>
            <ac:graphicFrameMk id="31" creationId="{A5E1BE0E-BF89-F3CB-D6DC-7996511D6762}"/>
          </ac:graphicFrameMkLst>
        </pc:graphicFrameChg>
        <pc:graphicFrameChg chg="del">
          <ac:chgData name="Shirshak  Acharya" userId="S::shirshak.acharya@naamii.org.np::e8797709-bc5b-4c94-bd91-b3cc5c750645" providerId="AD" clId="Web-{1F29D652-8306-E0F9-CA19-B4A6D51230BB}" dt="2024-08-02T08:09:28.734" v="566"/>
          <ac:graphicFrameMkLst>
            <pc:docMk/>
            <pc:sldMk cId="3859551746" sldId="313"/>
            <ac:graphicFrameMk id="32" creationId="{FAAB27B4-EB76-D2CB-7DEB-4061F37358C7}"/>
          </ac:graphicFrameMkLst>
        </pc:graphicFrameChg>
        <pc:graphicFrameChg chg="del">
          <ac:chgData name="Shirshak  Acharya" userId="S::shirshak.acharya@naamii.org.np::e8797709-bc5b-4c94-bd91-b3cc5c750645" providerId="AD" clId="Web-{1F29D652-8306-E0F9-CA19-B4A6D51230BB}" dt="2024-08-02T08:09:28.734" v="565"/>
          <ac:graphicFrameMkLst>
            <pc:docMk/>
            <pc:sldMk cId="3859551746" sldId="313"/>
            <ac:graphicFrameMk id="33" creationId="{F38CE149-1497-6959-C57C-3E0144F26114}"/>
          </ac:graphicFrameMkLst>
        </pc:graphicFrameChg>
        <pc:picChg chg="del">
          <ac:chgData name="Shirshak  Acharya" userId="S::shirshak.acharya@naamii.org.np::e8797709-bc5b-4c94-bd91-b3cc5c750645" providerId="AD" clId="Web-{1F29D652-8306-E0F9-CA19-B4A6D51230BB}" dt="2024-08-02T07:15:18.905" v="197"/>
          <ac:picMkLst>
            <pc:docMk/>
            <pc:sldMk cId="3859551746" sldId="313"/>
            <ac:picMk id="3" creationId="{35D0971E-8B21-54C4-2494-5DA86D711968}"/>
          </ac:picMkLst>
        </pc:picChg>
      </pc:sldChg>
      <pc:sldChg chg="delSp add del replId">
        <pc:chgData name="Shirshak  Acharya" userId="S::shirshak.acharya@naamii.org.np::e8797709-bc5b-4c94-bd91-b3cc5c750645" providerId="AD" clId="Web-{1F29D652-8306-E0F9-CA19-B4A6D51230BB}" dt="2024-08-02T08:36:45.623" v="859"/>
        <pc:sldMkLst>
          <pc:docMk/>
          <pc:sldMk cId="2367720083" sldId="314"/>
        </pc:sldMkLst>
        <pc:picChg chg="del">
          <ac:chgData name="Shirshak  Acharya" userId="S::shirshak.acharya@naamii.org.np::e8797709-bc5b-4c94-bd91-b3cc5c750645" providerId="AD" clId="Web-{1F29D652-8306-E0F9-CA19-B4A6D51230BB}" dt="2024-08-02T08:35:30.699" v="850"/>
          <ac:picMkLst>
            <pc:docMk/>
            <pc:sldMk cId="2367720083" sldId="314"/>
            <ac:picMk id="3" creationId="{35D0971E-8B21-54C4-2494-5DA86D711968}"/>
          </ac:picMkLst>
        </pc:picChg>
      </pc:sldChg>
      <pc:sldChg chg="addSp delSp modSp add replId">
        <pc:chgData name="Shirshak  Acharya" userId="S::shirshak.acharya@naamii.org.np::e8797709-bc5b-4c94-bd91-b3cc5c750645" providerId="AD" clId="Web-{1F29D652-8306-E0F9-CA19-B4A6D51230BB}" dt="2024-08-02T08:38:33.563" v="881" actId="20577"/>
        <pc:sldMkLst>
          <pc:docMk/>
          <pc:sldMk cId="3780046605" sldId="315"/>
        </pc:sldMkLst>
        <pc:spChg chg="mod">
          <ac:chgData name="Shirshak  Acharya" userId="S::shirshak.acharya@naamii.org.np::e8797709-bc5b-4c94-bd91-b3cc5c750645" providerId="AD" clId="Web-{1F29D652-8306-E0F9-CA19-B4A6D51230BB}" dt="2024-08-02T08:38:33.563" v="881" actId="20577"/>
          <ac:spMkLst>
            <pc:docMk/>
            <pc:sldMk cId="3780046605" sldId="315"/>
            <ac:spMk id="2" creationId="{01307153-739B-15D8-D458-92C51C667E21}"/>
          </ac:spMkLst>
        </pc:spChg>
        <pc:spChg chg="add mod">
          <ac:chgData name="Shirshak  Acharya" userId="S::shirshak.acharya@naamii.org.np::e8797709-bc5b-4c94-bd91-b3cc5c750645" providerId="AD" clId="Web-{1F29D652-8306-E0F9-CA19-B4A6D51230BB}" dt="2024-08-02T08:14:09.601" v="676" actId="20577"/>
          <ac:spMkLst>
            <pc:docMk/>
            <pc:sldMk cId="3780046605" sldId="315"/>
            <ac:spMk id="8" creationId="{B91BC48E-6146-D4D6-CD76-5395972E9752}"/>
          </ac:spMkLst>
        </pc:spChg>
        <pc:spChg chg="del">
          <ac:chgData name="Shirshak  Acharya" userId="S::shirshak.acharya@naamii.org.np::e8797709-bc5b-4c94-bd91-b3cc5c750645" providerId="AD" clId="Web-{1F29D652-8306-E0F9-CA19-B4A6D51230BB}" dt="2024-08-02T08:04:15.835" v="491"/>
          <ac:spMkLst>
            <pc:docMk/>
            <pc:sldMk cId="3780046605" sldId="315"/>
            <ac:spMk id="28" creationId="{49118B3C-9E06-DC1A-2AED-1C873C068B9A}"/>
          </ac:spMkLst>
        </pc:spChg>
        <pc:spChg chg="del">
          <ac:chgData name="Shirshak  Acharya" userId="S::shirshak.acharya@naamii.org.np::e8797709-bc5b-4c94-bd91-b3cc5c750645" providerId="AD" clId="Web-{1F29D652-8306-E0F9-CA19-B4A6D51230BB}" dt="2024-08-02T08:02:46.286" v="439"/>
          <ac:spMkLst>
            <pc:docMk/>
            <pc:sldMk cId="3780046605" sldId="315"/>
            <ac:spMk id="35" creationId="{1D68FDA4-68E9-D66B-ECA3-37D982DD25EC}"/>
          </ac:spMkLst>
        </pc:spChg>
        <pc:graphicFrameChg chg="add mod modGraphic">
          <ac:chgData name="Shirshak  Acharya" userId="S::shirshak.acharya@naamii.org.np::e8797709-bc5b-4c94-bd91-b3cc5c750645" providerId="AD" clId="Web-{1F29D652-8306-E0F9-CA19-B4A6D51230BB}" dt="2024-08-02T08:08:23.498" v="538"/>
          <ac:graphicFrameMkLst>
            <pc:docMk/>
            <pc:sldMk cId="3780046605" sldId="315"/>
            <ac:graphicFrameMk id="4" creationId="{0E7E5D9C-6E36-630C-79CB-F67C8031513C}"/>
          </ac:graphicFrameMkLst>
        </pc:graphicFrameChg>
        <pc:graphicFrameChg chg="add mod modGraphic">
          <ac:chgData name="Shirshak  Acharya" userId="S::shirshak.acharya@naamii.org.np::e8797709-bc5b-4c94-bd91-b3cc5c750645" providerId="AD" clId="Web-{1F29D652-8306-E0F9-CA19-B4A6D51230BB}" dt="2024-08-02T08:13:11.693" v="632"/>
          <ac:graphicFrameMkLst>
            <pc:docMk/>
            <pc:sldMk cId="3780046605" sldId="315"/>
            <ac:graphicFrameMk id="6" creationId="{E64C4314-D169-52CB-4A5B-CAC8BD132EE2}"/>
          </ac:graphicFrameMkLst>
        </pc:graphicFrameChg>
        <pc:graphicFrameChg chg="del">
          <ac:chgData name="Shirshak  Acharya" userId="S::shirshak.acharya@naamii.org.np::e8797709-bc5b-4c94-bd91-b3cc5c750645" providerId="AD" clId="Web-{1F29D652-8306-E0F9-CA19-B4A6D51230BB}" dt="2024-08-02T08:04:15.835" v="494"/>
          <ac:graphicFrameMkLst>
            <pc:docMk/>
            <pc:sldMk cId="3780046605" sldId="315"/>
            <ac:graphicFrameMk id="25" creationId="{32BAC77F-2176-81A0-CF9E-BB33CE377AE8}"/>
          </ac:graphicFrameMkLst>
        </pc:graphicFrameChg>
        <pc:graphicFrameChg chg="del">
          <ac:chgData name="Shirshak  Acharya" userId="S::shirshak.acharya@naamii.org.np::e8797709-bc5b-4c94-bd91-b3cc5c750645" providerId="AD" clId="Web-{1F29D652-8306-E0F9-CA19-B4A6D51230BB}" dt="2024-08-02T08:04:15.835" v="493"/>
          <ac:graphicFrameMkLst>
            <pc:docMk/>
            <pc:sldMk cId="3780046605" sldId="315"/>
            <ac:graphicFrameMk id="26" creationId="{C4C06363-0A6D-6F35-1D64-72F1FD815DA2}"/>
          </ac:graphicFrameMkLst>
        </pc:graphicFrameChg>
        <pc:graphicFrameChg chg="del">
          <ac:chgData name="Shirshak  Acharya" userId="S::shirshak.acharya@naamii.org.np::e8797709-bc5b-4c94-bd91-b3cc5c750645" providerId="AD" clId="Web-{1F29D652-8306-E0F9-CA19-B4A6D51230BB}" dt="2024-08-02T08:04:15.835" v="492"/>
          <ac:graphicFrameMkLst>
            <pc:docMk/>
            <pc:sldMk cId="3780046605" sldId="315"/>
            <ac:graphicFrameMk id="27" creationId="{E64DA310-3BC3-7FBF-B794-575B28EA1EE7}"/>
          </ac:graphicFrameMkLst>
        </pc:graphicFrameChg>
        <pc:graphicFrameChg chg="del">
          <ac:chgData name="Shirshak  Acharya" userId="S::shirshak.acharya@naamii.org.np::e8797709-bc5b-4c94-bd91-b3cc5c750645" providerId="AD" clId="Web-{1F29D652-8306-E0F9-CA19-B4A6D51230BB}" dt="2024-08-02T08:04:15.835" v="490"/>
          <ac:graphicFrameMkLst>
            <pc:docMk/>
            <pc:sldMk cId="3780046605" sldId="315"/>
            <ac:graphicFrameMk id="29" creationId="{0CBEA493-D1B0-68CA-BF13-4B59EC3EE3EC}"/>
          </ac:graphicFrameMkLst>
        </pc:graphicFrameChg>
        <pc:graphicFrameChg chg="del">
          <ac:chgData name="Shirshak  Acharya" userId="S::shirshak.acharya@naamii.org.np::e8797709-bc5b-4c94-bd91-b3cc5c750645" providerId="AD" clId="Web-{1F29D652-8306-E0F9-CA19-B4A6D51230BB}" dt="2024-08-02T08:02:57.020" v="443"/>
          <ac:graphicFrameMkLst>
            <pc:docMk/>
            <pc:sldMk cId="3780046605" sldId="315"/>
            <ac:graphicFrameMk id="30" creationId="{8803ED3B-0D59-2B82-F0F0-20F640C58955}"/>
          </ac:graphicFrameMkLst>
        </pc:graphicFrameChg>
        <pc:graphicFrameChg chg="del">
          <ac:chgData name="Shirshak  Acharya" userId="S::shirshak.acharya@naamii.org.np::e8797709-bc5b-4c94-bd91-b3cc5c750645" providerId="AD" clId="Web-{1F29D652-8306-E0F9-CA19-B4A6D51230BB}" dt="2024-08-02T08:02:57.020" v="442"/>
          <ac:graphicFrameMkLst>
            <pc:docMk/>
            <pc:sldMk cId="3780046605" sldId="315"/>
            <ac:graphicFrameMk id="31" creationId="{A5E1BE0E-BF89-F3CB-D6DC-7996511D6762}"/>
          </ac:graphicFrameMkLst>
        </pc:graphicFrameChg>
        <pc:graphicFrameChg chg="del">
          <ac:chgData name="Shirshak  Acharya" userId="S::shirshak.acharya@naamii.org.np::e8797709-bc5b-4c94-bd91-b3cc5c750645" providerId="AD" clId="Web-{1F29D652-8306-E0F9-CA19-B4A6D51230BB}" dt="2024-08-02T08:02:57.020" v="441"/>
          <ac:graphicFrameMkLst>
            <pc:docMk/>
            <pc:sldMk cId="3780046605" sldId="315"/>
            <ac:graphicFrameMk id="32" creationId="{FAAB27B4-EB76-D2CB-7DEB-4061F37358C7}"/>
          </ac:graphicFrameMkLst>
        </pc:graphicFrameChg>
        <pc:graphicFrameChg chg="del">
          <ac:chgData name="Shirshak  Acharya" userId="S::shirshak.acharya@naamii.org.np::e8797709-bc5b-4c94-bd91-b3cc5c750645" providerId="AD" clId="Web-{1F29D652-8306-E0F9-CA19-B4A6D51230BB}" dt="2024-08-02T08:02:57.020" v="440"/>
          <ac:graphicFrameMkLst>
            <pc:docMk/>
            <pc:sldMk cId="3780046605" sldId="315"/>
            <ac:graphicFrameMk id="33" creationId="{F38CE149-1497-6959-C57C-3E0144F26114}"/>
          </ac:graphicFrameMkLst>
        </pc:graphicFrameChg>
        <pc:cxnChg chg="mod">
          <ac:chgData name="Shirshak  Acharya" userId="S::shirshak.acharya@naamii.org.np::e8797709-bc5b-4c94-bd91-b3cc5c750645" providerId="AD" clId="Web-{1F29D652-8306-E0F9-CA19-B4A6D51230BB}" dt="2024-08-02T08:05:52.134" v="519" actId="14100"/>
          <ac:cxnSpMkLst>
            <pc:docMk/>
            <pc:sldMk cId="3780046605" sldId="315"/>
            <ac:cxnSpMk id="36" creationId="{6D94A32D-BBC3-6DC1-2B68-E8FBD08ED63B}"/>
          </ac:cxnSpMkLst>
        </pc:cxnChg>
      </pc:sldChg>
      <pc:sldChg chg="addSp delSp modSp add del replId">
        <pc:chgData name="Shirshak  Acharya" userId="S::shirshak.acharya@naamii.org.np::e8797709-bc5b-4c94-bd91-b3cc5c750645" providerId="AD" clId="Web-{1F29D652-8306-E0F9-CA19-B4A6D51230BB}" dt="2024-08-02T08:19:37.016" v="685"/>
        <pc:sldMkLst>
          <pc:docMk/>
          <pc:sldMk cId="2418526149" sldId="316"/>
        </pc:sldMkLst>
        <pc:spChg chg="del">
          <ac:chgData name="Shirshak  Acharya" userId="S::shirshak.acharya@naamii.org.np::e8797709-bc5b-4c94-bd91-b3cc5c750645" providerId="AD" clId="Web-{1F29D652-8306-E0F9-CA19-B4A6D51230BB}" dt="2024-08-02T08:09:10.296" v="558"/>
          <ac:spMkLst>
            <pc:docMk/>
            <pc:sldMk cId="2418526149" sldId="316"/>
            <ac:spMk id="28" creationId="{49118B3C-9E06-DC1A-2AED-1C873C068B9A}"/>
          </ac:spMkLst>
        </pc:spChg>
        <pc:spChg chg="del">
          <ac:chgData name="Shirshak  Acharya" userId="S::shirshak.acharya@naamii.org.np::e8797709-bc5b-4c94-bd91-b3cc5c750645" providerId="AD" clId="Web-{1F29D652-8306-E0F9-CA19-B4A6D51230BB}" dt="2024-08-02T08:09:10.296" v="552"/>
          <ac:spMkLst>
            <pc:docMk/>
            <pc:sldMk cId="2418526149" sldId="316"/>
            <ac:spMk id="35" creationId="{1D68FDA4-68E9-D66B-ECA3-37D982DD25EC}"/>
          </ac:spMkLst>
        </pc:spChg>
        <pc:graphicFrameChg chg="add del mod">
          <ac:chgData name="Shirshak  Acharya" userId="S::shirshak.acharya@naamii.org.np::e8797709-bc5b-4c94-bd91-b3cc5c750645" providerId="AD" clId="Web-{1F29D652-8306-E0F9-CA19-B4A6D51230BB}" dt="2024-08-02T08:09:14.296" v="563"/>
          <ac:graphicFrameMkLst>
            <pc:docMk/>
            <pc:sldMk cId="2418526149" sldId="316"/>
            <ac:graphicFrameMk id="4" creationId="{0DB92501-23F9-BE6E-FAA5-D5102B0CDA91}"/>
          </ac:graphicFrameMkLst>
        </pc:graphicFrameChg>
        <pc:graphicFrameChg chg="add del">
          <ac:chgData name="Shirshak  Acharya" userId="S::shirshak.acharya@naamii.org.np::e8797709-bc5b-4c94-bd91-b3cc5c750645" providerId="AD" clId="Web-{1F29D652-8306-E0F9-CA19-B4A6D51230BB}" dt="2024-08-02T08:14:29.539" v="677"/>
          <ac:graphicFrameMkLst>
            <pc:docMk/>
            <pc:sldMk cId="2418526149" sldId="316"/>
            <ac:graphicFrameMk id="8" creationId="{806CED30-2B0F-481E-CF91-71BBDCCBDB8E}"/>
          </ac:graphicFrameMkLst>
        </pc:graphicFrameChg>
        <pc:graphicFrameChg chg="add mod">
          <ac:chgData name="Shirshak  Acharya" userId="S::shirshak.acharya@naamii.org.np::e8797709-bc5b-4c94-bd91-b3cc5c750645" providerId="AD" clId="Web-{1F29D652-8306-E0F9-CA19-B4A6D51230BB}" dt="2024-08-02T08:19:24.469" v="683" actId="1076"/>
          <ac:graphicFrameMkLst>
            <pc:docMk/>
            <pc:sldMk cId="2418526149" sldId="316"/>
            <ac:graphicFrameMk id="10" creationId="{FF8DF68D-DA8C-DB17-9CEA-AB15470A1745}"/>
          </ac:graphicFrameMkLst>
        </pc:graphicFrameChg>
        <pc:graphicFrameChg chg="del">
          <ac:chgData name="Shirshak  Acharya" userId="S::shirshak.acharya@naamii.org.np::e8797709-bc5b-4c94-bd91-b3cc5c750645" providerId="AD" clId="Web-{1F29D652-8306-E0F9-CA19-B4A6D51230BB}" dt="2024-08-02T08:09:10.296" v="561"/>
          <ac:graphicFrameMkLst>
            <pc:docMk/>
            <pc:sldMk cId="2418526149" sldId="316"/>
            <ac:graphicFrameMk id="25" creationId="{32BAC77F-2176-81A0-CF9E-BB33CE377AE8}"/>
          </ac:graphicFrameMkLst>
        </pc:graphicFrameChg>
        <pc:graphicFrameChg chg="del">
          <ac:chgData name="Shirshak  Acharya" userId="S::shirshak.acharya@naamii.org.np::e8797709-bc5b-4c94-bd91-b3cc5c750645" providerId="AD" clId="Web-{1F29D652-8306-E0F9-CA19-B4A6D51230BB}" dt="2024-08-02T08:09:10.296" v="560"/>
          <ac:graphicFrameMkLst>
            <pc:docMk/>
            <pc:sldMk cId="2418526149" sldId="316"/>
            <ac:graphicFrameMk id="26" creationId="{C4C06363-0A6D-6F35-1D64-72F1FD815DA2}"/>
          </ac:graphicFrameMkLst>
        </pc:graphicFrameChg>
        <pc:graphicFrameChg chg="del">
          <ac:chgData name="Shirshak  Acharya" userId="S::shirshak.acharya@naamii.org.np::e8797709-bc5b-4c94-bd91-b3cc5c750645" providerId="AD" clId="Web-{1F29D652-8306-E0F9-CA19-B4A6D51230BB}" dt="2024-08-02T08:09:10.296" v="559"/>
          <ac:graphicFrameMkLst>
            <pc:docMk/>
            <pc:sldMk cId="2418526149" sldId="316"/>
            <ac:graphicFrameMk id="27" creationId="{E64DA310-3BC3-7FBF-B794-575B28EA1EE7}"/>
          </ac:graphicFrameMkLst>
        </pc:graphicFrameChg>
        <pc:graphicFrameChg chg="del">
          <ac:chgData name="Shirshak  Acharya" userId="S::shirshak.acharya@naamii.org.np::e8797709-bc5b-4c94-bd91-b3cc5c750645" providerId="AD" clId="Web-{1F29D652-8306-E0F9-CA19-B4A6D51230BB}" dt="2024-08-02T08:09:10.296" v="557"/>
          <ac:graphicFrameMkLst>
            <pc:docMk/>
            <pc:sldMk cId="2418526149" sldId="316"/>
            <ac:graphicFrameMk id="29" creationId="{0CBEA493-D1B0-68CA-BF13-4B59EC3EE3EC}"/>
          </ac:graphicFrameMkLst>
        </pc:graphicFrameChg>
        <pc:graphicFrameChg chg="del">
          <ac:chgData name="Shirshak  Acharya" userId="S::shirshak.acharya@naamii.org.np::e8797709-bc5b-4c94-bd91-b3cc5c750645" providerId="AD" clId="Web-{1F29D652-8306-E0F9-CA19-B4A6D51230BB}" dt="2024-08-02T08:09:10.296" v="556"/>
          <ac:graphicFrameMkLst>
            <pc:docMk/>
            <pc:sldMk cId="2418526149" sldId="316"/>
            <ac:graphicFrameMk id="30" creationId="{8803ED3B-0D59-2B82-F0F0-20F640C58955}"/>
          </ac:graphicFrameMkLst>
        </pc:graphicFrameChg>
        <pc:graphicFrameChg chg="del">
          <ac:chgData name="Shirshak  Acharya" userId="S::shirshak.acharya@naamii.org.np::e8797709-bc5b-4c94-bd91-b3cc5c750645" providerId="AD" clId="Web-{1F29D652-8306-E0F9-CA19-B4A6D51230BB}" dt="2024-08-02T08:09:10.296" v="555"/>
          <ac:graphicFrameMkLst>
            <pc:docMk/>
            <pc:sldMk cId="2418526149" sldId="316"/>
            <ac:graphicFrameMk id="31" creationId="{A5E1BE0E-BF89-F3CB-D6DC-7996511D6762}"/>
          </ac:graphicFrameMkLst>
        </pc:graphicFrameChg>
        <pc:graphicFrameChg chg="del">
          <ac:chgData name="Shirshak  Acharya" userId="S::shirshak.acharya@naamii.org.np::e8797709-bc5b-4c94-bd91-b3cc5c750645" providerId="AD" clId="Web-{1F29D652-8306-E0F9-CA19-B4A6D51230BB}" dt="2024-08-02T08:09:10.296" v="554"/>
          <ac:graphicFrameMkLst>
            <pc:docMk/>
            <pc:sldMk cId="2418526149" sldId="316"/>
            <ac:graphicFrameMk id="32" creationId="{FAAB27B4-EB76-D2CB-7DEB-4061F37358C7}"/>
          </ac:graphicFrameMkLst>
        </pc:graphicFrameChg>
        <pc:graphicFrameChg chg="del">
          <ac:chgData name="Shirshak  Acharya" userId="S::shirshak.acharya@naamii.org.np::e8797709-bc5b-4c94-bd91-b3cc5c750645" providerId="AD" clId="Web-{1F29D652-8306-E0F9-CA19-B4A6D51230BB}" dt="2024-08-02T08:09:10.296" v="553"/>
          <ac:graphicFrameMkLst>
            <pc:docMk/>
            <pc:sldMk cId="2418526149" sldId="316"/>
            <ac:graphicFrameMk id="33" creationId="{F38CE149-1497-6959-C57C-3E0144F26114}"/>
          </ac:graphicFrameMkLst>
        </pc:graphicFrameChg>
        <pc:cxnChg chg="del">
          <ac:chgData name="Shirshak  Acharya" userId="S::shirshak.acharya@naamii.org.np::e8797709-bc5b-4c94-bd91-b3cc5c750645" providerId="AD" clId="Web-{1F29D652-8306-E0F9-CA19-B4A6D51230BB}" dt="2024-08-02T07:34:16.114" v="203"/>
          <ac:cxnSpMkLst>
            <pc:docMk/>
            <pc:sldMk cId="2418526149" sldId="316"/>
            <ac:cxnSpMk id="36" creationId="{6D94A32D-BBC3-6DC1-2B68-E8FBD08ED63B}"/>
          </ac:cxnSpMkLst>
        </pc:cxnChg>
      </pc:sldChg>
      <pc:sldChg chg="addSp delSp modSp add del replId">
        <pc:chgData name="Shirshak  Acharya" userId="S::shirshak.acharya@naamii.org.np::e8797709-bc5b-4c94-bd91-b3cc5c750645" providerId="AD" clId="Web-{1F29D652-8306-E0F9-CA19-B4A6D51230BB}" dt="2024-08-02T08:32:20.975" v="827"/>
        <pc:sldMkLst>
          <pc:docMk/>
          <pc:sldMk cId="975459257" sldId="317"/>
        </pc:sldMkLst>
        <pc:spChg chg="add del mod">
          <ac:chgData name="Shirshak  Acharya" userId="S::shirshak.acharya@naamii.org.np::e8797709-bc5b-4c94-bd91-b3cc5c750645" providerId="AD" clId="Web-{1F29D652-8306-E0F9-CA19-B4A6D51230BB}" dt="2024-08-02T08:30:13.159" v="804"/>
          <ac:spMkLst>
            <pc:docMk/>
            <pc:sldMk cId="975459257" sldId="317"/>
            <ac:spMk id="18" creationId="{DC1283AA-3BBE-8DA1-EB6F-8406EF628B25}"/>
          </ac:spMkLst>
        </pc:spChg>
        <pc:spChg chg="del">
          <ac:chgData name="Shirshak  Acharya" userId="S::shirshak.acharya@naamii.org.np::e8797709-bc5b-4c94-bd91-b3cc5c750645" providerId="AD" clId="Web-{1F29D652-8306-E0F9-CA19-B4A6D51230BB}" dt="2024-08-02T07:35:46.460" v="217"/>
          <ac:spMkLst>
            <pc:docMk/>
            <pc:sldMk cId="975459257" sldId="317"/>
            <ac:spMk id="28" creationId="{49118B3C-9E06-DC1A-2AED-1C873C068B9A}"/>
          </ac:spMkLst>
        </pc:spChg>
        <pc:graphicFrameChg chg="add del">
          <ac:chgData name="Shirshak  Acharya" userId="S::shirshak.acharya@naamii.org.np::e8797709-bc5b-4c94-bd91-b3cc5c750645" providerId="AD" clId="Web-{1F29D652-8306-E0F9-CA19-B4A6D51230BB}" dt="2024-08-02T07:35:40.054" v="210"/>
          <ac:graphicFrameMkLst>
            <pc:docMk/>
            <pc:sldMk cId="975459257" sldId="317"/>
            <ac:graphicFrameMk id="4" creationId="{6DFBC651-79D1-D711-4C6C-81011F2DC910}"/>
          </ac:graphicFrameMkLst>
        </pc:graphicFrameChg>
        <pc:graphicFrameChg chg="add del">
          <ac:chgData name="Shirshak  Acharya" userId="S::shirshak.acharya@naamii.org.np::e8797709-bc5b-4c94-bd91-b3cc5c750645" providerId="AD" clId="Web-{1F29D652-8306-E0F9-CA19-B4A6D51230BB}" dt="2024-08-02T07:35:36.632" v="209"/>
          <ac:graphicFrameMkLst>
            <pc:docMk/>
            <pc:sldMk cId="975459257" sldId="317"/>
            <ac:graphicFrameMk id="9" creationId="{3E1B83E5-D4A0-58D2-D2EA-743E9516934B}"/>
          </ac:graphicFrameMkLst>
        </pc:graphicFrameChg>
        <pc:graphicFrameChg chg="add del mod">
          <ac:chgData name="Shirshak  Acharya" userId="S::shirshak.acharya@naamii.org.np::e8797709-bc5b-4c94-bd91-b3cc5c750645" providerId="AD" clId="Web-{1F29D652-8306-E0F9-CA19-B4A6D51230BB}" dt="2024-08-02T08:30:13.159" v="807"/>
          <ac:graphicFrameMkLst>
            <pc:docMk/>
            <pc:sldMk cId="975459257" sldId="317"/>
            <ac:graphicFrameMk id="10" creationId="{8FC87BFE-D35E-57D6-3CB2-EADF34F9AFB1}"/>
          </ac:graphicFrameMkLst>
        </pc:graphicFrameChg>
        <pc:graphicFrameChg chg="add del mod modGraphic">
          <ac:chgData name="Shirshak  Acharya" userId="S::shirshak.acharya@naamii.org.np::e8797709-bc5b-4c94-bd91-b3cc5c750645" providerId="AD" clId="Web-{1F29D652-8306-E0F9-CA19-B4A6D51230BB}" dt="2024-08-02T07:36:54.056" v="254"/>
          <ac:graphicFrameMkLst>
            <pc:docMk/>
            <pc:sldMk cId="975459257" sldId="317"/>
            <ac:graphicFrameMk id="12" creationId="{56A630E5-A738-1340-E2CC-ACA81CC88A69}"/>
          </ac:graphicFrameMkLst>
        </pc:graphicFrameChg>
        <pc:graphicFrameChg chg="add del mod">
          <ac:chgData name="Shirshak  Acharya" userId="S::shirshak.acharya@naamii.org.np::e8797709-bc5b-4c94-bd91-b3cc5c750645" providerId="AD" clId="Web-{1F29D652-8306-E0F9-CA19-B4A6D51230BB}" dt="2024-08-02T08:30:13.159" v="806"/>
          <ac:graphicFrameMkLst>
            <pc:docMk/>
            <pc:sldMk cId="975459257" sldId="317"/>
            <ac:graphicFrameMk id="14" creationId="{77DEFF5C-993C-0612-D5E1-64CEA245366A}"/>
          </ac:graphicFrameMkLst>
        </pc:graphicFrameChg>
        <pc:graphicFrameChg chg="add del mod">
          <ac:chgData name="Shirshak  Acharya" userId="S::shirshak.acharya@naamii.org.np::e8797709-bc5b-4c94-bd91-b3cc5c750645" providerId="AD" clId="Web-{1F29D652-8306-E0F9-CA19-B4A6D51230BB}" dt="2024-08-02T08:18:41.484" v="681"/>
          <ac:graphicFrameMkLst>
            <pc:docMk/>
            <pc:sldMk cId="975459257" sldId="317"/>
            <ac:graphicFrameMk id="15" creationId="{4A4CC82A-5713-6854-9C9C-36D3F30A31B7}"/>
          </ac:graphicFrameMkLst>
        </pc:graphicFrameChg>
        <pc:graphicFrameChg chg="add del mod">
          <ac:chgData name="Shirshak  Acharya" userId="S::shirshak.acharya@naamii.org.np::e8797709-bc5b-4c94-bd91-b3cc5c750645" providerId="AD" clId="Web-{1F29D652-8306-E0F9-CA19-B4A6D51230BB}" dt="2024-08-02T08:30:13.159" v="805"/>
          <ac:graphicFrameMkLst>
            <pc:docMk/>
            <pc:sldMk cId="975459257" sldId="317"/>
            <ac:graphicFrameMk id="16" creationId="{E8D8FA2F-A841-F379-B60C-1BE095935545}"/>
          </ac:graphicFrameMkLst>
        </pc:graphicFrameChg>
        <pc:graphicFrameChg chg="add del mod">
          <ac:chgData name="Shirshak  Acharya" userId="S::shirshak.acharya@naamii.org.np::e8797709-bc5b-4c94-bd91-b3cc5c750645" providerId="AD" clId="Web-{1F29D652-8306-E0F9-CA19-B4A6D51230BB}" dt="2024-08-02T08:30:13.159" v="803"/>
          <ac:graphicFrameMkLst>
            <pc:docMk/>
            <pc:sldMk cId="975459257" sldId="317"/>
            <ac:graphicFrameMk id="19" creationId="{EA0103C5-AEE4-F398-9F61-1416CE0CF781}"/>
          </ac:graphicFrameMkLst>
        </pc:graphicFrameChg>
        <pc:graphicFrameChg chg="add del mod">
          <ac:chgData name="Shirshak  Acharya" userId="S::shirshak.acharya@naamii.org.np::e8797709-bc5b-4c94-bd91-b3cc5c750645" providerId="AD" clId="Web-{1F29D652-8306-E0F9-CA19-B4A6D51230BB}" dt="2024-08-02T08:30:13.159" v="802"/>
          <ac:graphicFrameMkLst>
            <pc:docMk/>
            <pc:sldMk cId="975459257" sldId="317"/>
            <ac:graphicFrameMk id="20" creationId="{6E5EAB12-16DD-24BE-5652-04A3396C097C}"/>
          </ac:graphicFrameMkLst>
        </pc:graphicFrameChg>
        <pc:graphicFrameChg chg="add del mod">
          <ac:chgData name="Shirshak  Acharya" userId="S::shirshak.acharya@naamii.org.np::e8797709-bc5b-4c94-bd91-b3cc5c750645" providerId="AD" clId="Web-{1F29D652-8306-E0F9-CA19-B4A6D51230BB}" dt="2024-08-02T08:30:13.159" v="801"/>
          <ac:graphicFrameMkLst>
            <pc:docMk/>
            <pc:sldMk cId="975459257" sldId="317"/>
            <ac:graphicFrameMk id="21" creationId="{31F91133-7A90-94A7-9905-B5B20E922E50}"/>
          </ac:graphicFrameMkLst>
        </pc:graphicFrameChg>
        <pc:graphicFrameChg chg="add del mod">
          <ac:chgData name="Shirshak  Acharya" userId="S::shirshak.acharya@naamii.org.np::e8797709-bc5b-4c94-bd91-b3cc5c750645" providerId="AD" clId="Web-{1F29D652-8306-E0F9-CA19-B4A6D51230BB}" dt="2024-08-02T08:30:13.159" v="800"/>
          <ac:graphicFrameMkLst>
            <pc:docMk/>
            <pc:sldMk cId="975459257" sldId="317"/>
            <ac:graphicFrameMk id="22" creationId="{740B28DC-756F-58AD-F92B-6963752632C5}"/>
          </ac:graphicFrameMkLst>
        </pc:graphicFrameChg>
        <pc:graphicFrameChg chg="add del mod">
          <ac:chgData name="Shirshak  Acharya" userId="S::shirshak.acharya@naamii.org.np::e8797709-bc5b-4c94-bd91-b3cc5c750645" providerId="AD" clId="Web-{1F29D652-8306-E0F9-CA19-B4A6D51230BB}" dt="2024-08-02T08:25:51.277" v="776"/>
          <ac:graphicFrameMkLst>
            <pc:docMk/>
            <pc:sldMk cId="975459257" sldId="317"/>
            <ac:graphicFrameMk id="23" creationId="{D863D457-1652-DDC2-4A0E-E0CD8DEC9DCF}"/>
          </ac:graphicFrameMkLst>
        </pc:graphicFrameChg>
        <pc:graphicFrameChg chg="add del mod">
          <ac:chgData name="Shirshak  Acharya" userId="S::shirshak.acharya@naamii.org.np::e8797709-bc5b-4c94-bd91-b3cc5c750645" providerId="AD" clId="Web-{1F29D652-8306-E0F9-CA19-B4A6D51230BB}" dt="2024-08-02T08:30:13.159" v="799"/>
          <ac:graphicFrameMkLst>
            <pc:docMk/>
            <pc:sldMk cId="975459257" sldId="317"/>
            <ac:graphicFrameMk id="24" creationId="{D3E81732-56E1-1F34-384C-1895C8DE8151}"/>
          </ac:graphicFrameMkLst>
        </pc:graphicFrameChg>
        <pc:graphicFrameChg chg="del">
          <ac:chgData name="Shirshak  Acharya" userId="S::shirshak.acharya@naamii.org.np::e8797709-bc5b-4c94-bd91-b3cc5c750645" providerId="AD" clId="Web-{1F29D652-8306-E0F9-CA19-B4A6D51230BB}" dt="2024-08-02T07:35:46.460" v="220"/>
          <ac:graphicFrameMkLst>
            <pc:docMk/>
            <pc:sldMk cId="975459257" sldId="317"/>
            <ac:graphicFrameMk id="25" creationId="{32BAC77F-2176-81A0-CF9E-BB33CE377AE8}"/>
          </ac:graphicFrameMkLst>
        </pc:graphicFrameChg>
        <pc:graphicFrameChg chg="del">
          <ac:chgData name="Shirshak  Acharya" userId="S::shirshak.acharya@naamii.org.np::e8797709-bc5b-4c94-bd91-b3cc5c750645" providerId="AD" clId="Web-{1F29D652-8306-E0F9-CA19-B4A6D51230BB}" dt="2024-08-02T07:35:46.460" v="219"/>
          <ac:graphicFrameMkLst>
            <pc:docMk/>
            <pc:sldMk cId="975459257" sldId="317"/>
            <ac:graphicFrameMk id="26" creationId="{C4C06363-0A6D-6F35-1D64-72F1FD815DA2}"/>
          </ac:graphicFrameMkLst>
        </pc:graphicFrameChg>
        <pc:graphicFrameChg chg="del">
          <ac:chgData name="Shirshak  Acharya" userId="S::shirshak.acharya@naamii.org.np::e8797709-bc5b-4c94-bd91-b3cc5c750645" providerId="AD" clId="Web-{1F29D652-8306-E0F9-CA19-B4A6D51230BB}" dt="2024-08-02T07:35:46.460" v="218"/>
          <ac:graphicFrameMkLst>
            <pc:docMk/>
            <pc:sldMk cId="975459257" sldId="317"/>
            <ac:graphicFrameMk id="27" creationId="{E64DA310-3BC3-7FBF-B794-575B28EA1EE7}"/>
          </ac:graphicFrameMkLst>
        </pc:graphicFrameChg>
        <pc:graphicFrameChg chg="del">
          <ac:chgData name="Shirshak  Acharya" userId="S::shirshak.acharya@naamii.org.np::e8797709-bc5b-4c94-bd91-b3cc5c750645" providerId="AD" clId="Web-{1F29D652-8306-E0F9-CA19-B4A6D51230BB}" dt="2024-08-02T07:35:46.460" v="216"/>
          <ac:graphicFrameMkLst>
            <pc:docMk/>
            <pc:sldMk cId="975459257" sldId="317"/>
            <ac:graphicFrameMk id="29" creationId="{0CBEA493-D1B0-68CA-BF13-4B59EC3EE3EC}"/>
          </ac:graphicFrameMkLst>
        </pc:graphicFrameChg>
        <pc:graphicFrameChg chg="del">
          <ac:chgData name="Shirshak  Acharya" userId="S::shirshak.acharya@naamii.org.np::e8797709-bc5b-4c94-bd91-b3cc5c750645" providerId="AD" clId="Web-{1F29D652-8306-E0F9-CA19-B4A6D51230BB}" dt="2024-08-02T07:35:46.460" v="215"/>
          <ac:graphicFrameMkLst>
            <pc:docMk/>
            <pc:sldMk cId="975459257" sldId="317"/>
            <ac:graphicFrameMk id="30" creationId="{8803ED3B-0D59-2B82-F0F0-20F640C58955}"/>
          </ac:graphicFrameMkLst>
        </pc:graphicFrameChg>
        <pc:graphicFrameChg chg="del">
          <ac:chgData name="Shirshak  Acharya" userId="S::shirshak.acharya@naamii.org.np::e8797709-bc5b-4c94-bd91-b3cc5c750645" providerId="AD" clId="Web-{1F29D652-8306-E0F9-CA19-B4A6D51230BB}" dt="2024-08-02T07:35:46.460" v="214"/>
          <ac:graphicFrameMkLst>
            <pc:docMk/>
            <pc:sldMk cId="975459257" sldId="317"/>
            <ac:graphicFrameMk id="31" creationId="{A5E1BE0E-BF89-F3CB-D6DC-7996511D6762}"/>
          </ac:graphicFrameMkLst>
        </pc:graphicFrameChg>
        <pc:graphicFrameChg chg="del">
          <ac:chgData name="Shirshak  Acharya" userId="S::shirshak.acharya@naamii.org.np::e8797709-bc5b-4c94-bd91-b3cc5c750645" providerId="AD" clId="Web-{1F29D652-8306-E0F9-CA19-B4A6D51230BB}" dt="2024-08-02T07:35:46.460" v="213"/>
          <ac:graphicFrameMkLst>
            <pc:docMk/>
            <pc:sldMk cId="975459257" sldId="317"/>
            <ac:graphicFrameMk id="32" creationId="{FAAB27B4-EB76-D2CB-7DEB-4061F37358C7}"/>
          </ac:graphicFrameMkLst>
        </pc:graphicFrameChg>
        <pc:graphicFrameChg chg="del">
          <ac:chgData name="Shirshak  Acharya" userId="S::shirshak.acharya@naamii.org.np::e8797709-bc5b-4c94-bd91-b3cc5c750645" providerId="AD" clId="Web-{1F29D652-8306-E0F9-CA19-B4A6D51230BB}" dt="2024-08-02T07:35:46.444" v="212"/>
          <ac:graphicFrameMkLst>
            <pc:docMk/>
            <pc:sldMk cId="975459257" sldId="317"/>
            <ac:graphicFrameMk id="33" creationId="{F38CE149-1497-6959-C57C-3E0144F26114}"/>
          </ac:graphicFrameMkLst>
        </pc:graphicFrameChg>
        <pc:graphicFrameChg chg="add mod modGraphic">
          <ac:chgData name="Shirshak  Acharya" userId="S::shirshak.acharya@naamii.org.np::e8797709-bc5b-4c94-bd91-b3cc5c750645" providerId="AD" clId="Web-{1F29D652-8306-E0F9-CA19-B4A6D51230BB}" dt="2024-08-02T08:26:42.356" v="785"/>
          <ac:graphicFrameMkLst>
            <pc:docMk/>
            <pc:sldMk cId="975459257" sldId="317"/>
            <ac:graphicFrameMk id="34" creationId="{7E813C27-4827-B809-367D-21CBE38666B5}"/>
          </ac:graphicFrameMkLst>
        </pc:graphicFrameChg>
        <pc:graphicFrameChg chg="add mod modGraphic">
          <ac:chgData name="Shirshak  Acharya" userId="S::shirshak.acharya@naamii.org.np::e8797709-bc5b-4c94-bd91-b3cc5c750645" providerId="AD" clId="Web-{1F29D652-8306-E0F9-CA19-B4A6D51230BB}" dt="2024-08-02T08:27:15.201" v="788"/>
          <ac:graphicFrameMkLst>
            <pc:docMk/>
            <pc:sldMk cId="975459257" sldId="317"/>
            <ac:graphicFrameMk id="35" creationId="{BF24ABD5-B7B3-7293-83B5-395E57A1109A}"/>
          </ac:graphicFrameMkLst>
        </pc:graphicFrameChg>
        <pc:graphicFrameChg chg="add mod modGraphic">
          <ac:chgData name="Shirshak  Acharya" userId="S::shirshak.acharya@naamii.org.np::e8797709-bc5b-4c94-bd91-b3cc5c750645" providerId="AD" clId="Web-{1F29D652-8306-E0F9-CA19-B4A6D51230BB}" dt="2024-08-02T08:29:02.860" v="796"/>
          <ac:graphicFrameMkLst>
            <pc:docMk/>
            <pc:sldMk cId="975459257" sldId="317"/>
            <ac:graphicFrameMk id="36" creationId="{4EB1D653-6DA5-DEA9-9D16-C6DCF34E8FE3}"/>
          </ac:graphicFrameMkLst>
        </pc:graphicFrameChg>
        <pc:graphicFrameChg chg="add del mod">
          <ac:chgData name="Shirshak  Acharya" userId="S::shirshak.acharya@naamii.org.np::e8797709-bc5b-4c94-bd91-b3cc5c750645" providerId="AD" clId="Web-{1F29D652-8306-E0F9-CA19-B4A6D51230BB}" dt="2024-08-02T08:22:04.161" v="703"/>
          <ac:graphicFrameMkLst>
            <pc:docMk/>
            <pc:sldMk cId="975459257" sldId="317"/>
            <ac:graphicFrameMk id="38" creationId="{AA264273-D201-1343-30A7-B5F6BC78EF59}"/>
          </ac:graphicFrameMkLst>
        </pc:graphicFrameChg>
        <pc:graphicFrameChg chg="add mod modGraphic">
          <ac:chgData name="Shirshak  Acharya" userId="S::shirshak.acharya@naamii.org.np::e8797709-bc5b-4c94-bd91-b3cc5c750645" providerId="AD" clId="Web-{1F29D652-8306-E0F9-CA19-B4A6D51230BB}" dt="2024-08-02T08:30:06.799" v="798"/>
          <ac:graphicFrameMkLst>
            <pc:docMk/>
            <pc:sldMk cId="975459257" sldId="317"/>
            <ac:graphicFrameMk id="39" creationId="{CD4F20BF-8AD4-EDFE-BD12-9768247D58C0}"/>
          </ac:graphicFrameMkLst>
        </pc:graphicFrameChg>
        <pc:picChg chg="add del">
          <ac:chgData name="Shirshak  Acharya" userId="S::shirshak.acharya@naamii.org.np::e8797709-bc5b-4c94-bd91-b3cc5c750645" providerId="AD" clId="Web-{1F29D652-8306-E0F9-CA19-B4A6D51230BB}" dt="2024-08-02T07:35:43.132" v="211"/>
          <ac:picMkLst>
            <pc:docMk/>
            <pc:sldMk cId="975459257" sldId="317"/>
            <ac:picMk id="7" creationId="{467AED16-B752-7B22-570B-80F24283C376}"/>
          </ac:picMkLst>
        </pc:picChg>
      </pc:sldChg>
      <pc:sldChg chg="addSp delSp modSp add replId">
        <pc:chgData name="Shirshak  Acharya" userId="S::shirshak.acharya@naamii.org.np::e8797709-bc5b-4c94-bd91-b3cc5c750645" providerId="AD" clId="Web-{1F29D652-8306-E0F9-CA19-B4A6D51230BB}" dt="2024-08-02T08:39:09.080" v="897" actId="20577"/>
        <pc:sldMkLst>
          <pc:docMk/>
          <pc:sldMk cId="2006163897" sldId="318"/>
        </pc:sldMkLst>
        <pc:spChg chg="mod">
          <ac:chgData name="Shirshak  Acharya" userId="S::shirshak.acharya@naamii.org.np::e8797709-bc5b-4c94-bd91-b3cc5c750645" providerId="AD" clId="Web-{1F29D652-8306-E0F9-CA19-B4A6D51230BB}" dt="2024-08-02T08:39:09.080" v="897" actId="20577"/>
          <ac:spMkLst>
            <pc:docMk/>
            <pc:sldMk cId="2006163897" sldId="318"/>
            <ac:spMk id="2" creationId="{01307153-739B-15D8-D458-92C51C667E21}"/>
          </ac:spMkLst>
        </pc:spChg>
        <pc:spChg chg="del">
          <ac:chgData name="Shirshak  Acharya" userId="S::shirshak.acharya@naamii.org.np::e8797709-bc5b-4c94-bd91-b3cc5c750645" providerId="AD" clId="Web-{1F29D652-8306-E0F9-CA19-B4A6D51230BB}" dt="2024-08-02T08:30:35.956" v="814"/>
          <ac:spMkLst>
            <pc:docMk/>
            <pc:sldMk cId="2006163897" sldId="318"/>
            <ac:spMk id="18" creationId="{DC1283AA-3BBE-8DA1-EB6F-8406EF628B25}"/>
          </ac:spMkLst>
        </pc:spChg>
        <pc:spChg chg="add del mod">
          <ac:chgData name="Shirshak  Acharya" userId="S::shirshak.acharya@naamii.org.np::e8797709-bc5b-4c94-bd91-b3cc5c750645" providerId="AD" clId="Web-{1F29D652-8306-E0F9-CA19-B4A6D51230BB}" dt="2024-08-02T08:33:14.445" v="832"/>
          <ac:spMkLst>
            <pc:docMk/>
            <pc:sldMk cId="2006163897" sldId="318"/>
            <ac:spMk id="25" creationId="{C3395A15-A672-0B9B-BE70-FD440283FD75}"/>
          </ac:spMkLst>
        </pc:spChg>
        <pc:graphicFrameChg chg="add del">
          <ac:chgData name="Shirshak  Acharya" userId="S::shirshak.acharya@naamii.org.np::e8797709-bc5b-4c94-bd91-b3cc5c750645" providerId="AD" clId="Web-{1F29D652-8306-E0F9-CA19-B4A6D51230BB}" dt="2024-08-02T08:33:34.821" v="836"/>
          <ac:graphicFrameMkLst>
            <pc:docMk/>
            <pc:sldMk cId="2006163897" sldId="318"/>
            <ac:graphicFrameMk id="6" creationId="{B3EC02E8-B0F1-D1F8-AD35-99253FC7782A}"/>
          </ac:graphicFrameMkLst>
        </pc:graphicFrameChg>
        <pc:graphicFrameChg chg="add del">
          <ac:chgData name="Shirshak  Acharya" userId="S::shirshak.acharya@naamii.org.np::e8797709-bc5b-4c94-bd91-b3cc5c750645" providerId="AD" clId="Web-{1F29D652-8306-E0F9-CA19-B4A6D51230BB}" dt="2024-08-02T08:33:34.821" v="835"/>
          <ac:graphicFrameMkLst>
            <pc:docMk/>
            <pc:sldMk cId="2006163897" sldId="318"/>
            <ac:graphicFrameMk id="9" creationId="{9AA1B7C9-2465-AB52-F0FD-CD680CA5DD88}"/>
          </ac:graphicFrameMkLst>
        </pc:graphicFrameChg>
        <pc:graphicFrameChg chg="del">
          <ac:chgData name="Shirshak  Acharya" userId="S::shirshak.acharya@naamii.org.np::e8797709-bc5b-4c94-bd91-b3cc5c750645" providerId="AD" clId="Web-{1F29D652-8306-E0F9-CA19-B4A6D51230BB}" dt="2024-08-02T08:30:35.956" v="817"/>
          <ac:graphicFrameMkLst>
            <pc:docMk/>
            <pc:sldMk cId="2006163897" sldId="318"/>
            <ac:graphicFrameMk id="10" creationId="{8FC87BFE-D35E-57D6-3CB2-EADF34F9AFB1}"/>
          </ac:graphicFrameMkLst>
        </pc:graphicFrameChg>
        <pc:graphicFrameChg chg="del mod modGraphic">
          <ac:chgData name="Shirshak  Acharya" userId="S::shirshak.acharya@naamii.org.np::e8797709-bc5b-4c94-bd91-b3cc5c750645" providerId="AD" clId="Web-{1F29D652-8306-E0F9-CA19-B4A6D51230BB}" dt="2024-08-02T08:33:00.523" v="829"/>
          <ac:graphicFrameMkLst>
            <pc:docMk/>
            <pc:sldMk cId="2006163897" sldId="318"/>
            <ac:graphicFrameMk id="12" creationId="{56A630E5-A738-1340-E2CC-ACA81CC88A69}"/>
          </ac:graphicFrameMkLst>
        </pc:graphicFrameChg>
        <pc:graphicFrameChg chg="add del">
          <ac:chgData name="Shirshak  Acharya" userId="S::shirshak.acharya@naamii.org.np::e8797709-bc5b-4c94-bd91-b3cc5c750645" providerId="AD" clId="Web-{1F29D652-8306-E0F9-CA19-B4A6D51230BB}" dt="2024-08-02T08:33:34.821" v="834"/>
          <ac:graphicFrameMkLst>
            <pc:docMk/>
            <pc:sldMk cId="2006163897" sldId="318"/>
            <ac:graphicFrameMk id="13" creationId="{53D9AC41-2363-FEDE-3D7A-3E96F524AFC9}"/>
          </ac:graphicFrameMkLst>
        </pc:graphicFrameChg>
        <pc:graphicFrameChg chg="del">
          <ac:chgData name="Shirshak  Acharya" userId="S::shirshak.acharya@naamii.org.np::e8797709-bc5b-4c94-bd91-b3cc5c750645" providerId="AD" clId="Web-{1F29D652-8306-E0F9-CA19-B4A6D51230BB}" dt="2024-08-02T08:30:35.956" v="816"/>
          <ac:graphicFrameMkLst>
            <pc:docMk/>
            <pc:sldMk cId="2006163897" sldId="318"/>
            <ac:graphicFrameMk id="14" creationId="{77DEFF5C-993C-0612-D5E1-64CEA245366A}"/>
          </ac:graphicFrameMkLst>
        </pc:graphicFrameChg>
        <pc:graphicFrameChg chg="del">
          <ac:chgData name="Shirshak  Acharya" userId="S::shirshak.acharya@naamii.org.np::e8797709-bc5b-4c94-bd91-b3cc5c750645" providerId="AD" clId="Web-{1F29D652-8306-E0F9-CA19-B4A6D51230BB}" dt="2024-08-02T08:30:35.956" v="815"/>
          <ac:graphicFrameMkLst>
            <pc:docMk/>
            <pc:sldMk cId="2006163897" sldId="318"/>
            <ac:graphicFrameMk id="16" creationId="{E8D8FA2F-A841-F379-B60C-1BE095935545}"/>
          </ac:graphicFrameMkLst>
        </pc:graphicFrameChg>
        <pc:graphicFrameChg chg="add del">
          <ac:chgData name="Shirshak  Acharya" userId="S::shirshak.acharya@naamii.org.np::e8797709-bc5b-4c94-bd91-b3cc5c750645" providerId="AD" clId="Web-{1F29D652-8306-E0F9-CA19-B4A6D51230BB}" dt="2024-08-02T08:33:34.821" v="833"/>
          <ac:graphicFrameMkLst>
            <pc:docMk/>
            <pc:sldMk cId="2006163897" sldId="318"/>
            <ac:graphicFrameMk id="17" creationId="{35E09C31-B7BD-3801-5E88-DD7E4DB851C3}"/>
          </ac:graphicFrameMkLst>
        </pc:graphicFrameChg>
        <pc:graphicFrameChg chg="del">
          <ac:chgData name="Shirshak  Acharya" userId="S::shirshak.acharya@naamii.org.np::e8797709-bc5b-4c94-bd91-b3cc5c750645" providerId="AD" clId="Web-{1F29D652-8306-E0F9-CA19-B4A6D51230BB}" dt="2024-08-02T08:30:35.956" v="813"/>
          <ac:graphicFrameMkLst>
            <pc:docMk/>
            <pc:sldMk cId="2006163897" sldId="318"/>
            <ac:graphicFrameMk id="19" creationId="{EA0103C5-AEE4-F398-9F61-1416CE0CF781}"/>
          </ac:graphicFrameMkLst>
        </pc:graphicFrameChg>
        <pc:graphicFrameChg chg="del">
          <ac:chgData name="Shirshak  Acharya" userId="S::shirshak.acharya@naamii.org.np::e8797709-bc5b-4c94-bd91-b3cc5c750645" providerId="AD" clId="Web-{1F29D652-8306-E0F9-CA19-B4A6D51230BB}" dt="2024-08-02T08:30:35.956" v="812"/>
          <ac:graphicFrameMkLst>
            <pc:docMk/>
            <pc:sldMk cId="2006163897" sldId="318"/>
            <ac:graphicFrameMk id="20" creationId="{6E5EAB12-16DD-24BE-5652-04A3396C097C}"/>
          </ac:graphicFrameMkLst>
        </pc:graphicFrameChg>
        <pc:graphicFrameChg chg="del">
          <ac:chgData name="Shirshak  Acharya" userId="S::shirshak.acharya@naamii.org.np::e8797709-bc5b-4c94-bd91-b3cc5c750645" providerId="AD" clId="Web-{1F29D652-8306-E0F9-CA19-B4A6D51230BB}" dt="2024-08-02T08:30:35.956" v="811"/>
          <ac:graphicFrameMkLst>
            <pc:docMk/>
            <pc:sldMk cId="2006163897" sldId="318"/>
            <ac:graphicFrameMk id="21" creationId="{31F91133-7A90-94A7-9905-B5B20E922E50}"/>
          </ac:graphicFrameMkLst>
        </pc:graphicFrameChg>
        <pc:graphicFrameChg chg="del">
          <ac:chgData name="Shirshak  Acharya" userId="S::shirshak.acharya@naamii.org.np::e8797709-bc5b-4c94-bd91-b3cc5c750645" providerId="AD" clId="Web-{1F29D652-8306-E0F9-CA19-B4A6D51230BB}" dt="2024-08-02T08:30:35.956" v="810"/>
          <ac:graphicFrameMkLst>
            <pc:docMk/>
            <pc:sldMk cId="2006163897" sldId="318"/>
            <ac:graphicFrameMk id="22" creationId="{740B28DC-756F-58AD-F92B-6963752632C5}"/>
          </ac:graphicFrameMkLst>
        </pc:graphicFrameChg>
        <pc:graphicFrameChg chg="del">
          <ac:chgData name="Shirshak  Acharya" userId="S::shirshak.acharya@naamii.org.np::e8797709-bc5b-4c94-bd91-b3cc5c750645" providerId="AD" clId="Web-{1F29D652-8306-E0F9-CA19-B4A6D51230BB}" dt="2024-08-02T08:30:35.956" v="809"/>
          <ac:graphicFrameMkLst>
            <pc:docMk/>
            <pc:sldMk cId="2006163897" sldId="318"/>
            <ac:graphicFrameMk id="24" creationId="{D3E81732-56E1-1F34-384C-1895C8DE8151}"/>
          </ac:graphicFrameMkLst>
        </pc:graphicFrameChg>
        <pc:cxnChg chg="add del mod">
          <ac:chgData name="Shirshak  Acharya" userId="S::shirshak.acharya@naamii.org.np::e8797709-bc5b-4c94-bd91-b3cc5c750645" providerId="AD" clId="Web-{1F29D652-8306-E0F9-CA19-B4A6D51230BB}" dt="2024-08-02T08:33:08.101" v="830"/>
          <ac:cxnSpMkLst>
            <pc:docMk/>
            <pc:sldMk cId="2006163897" sldId="318"/>
            <ac:cxnSpMk id="3" creationId="{215AFEE6-2E63-5435-3640-267D048F99BD}"/>
          </ac:cxnSpMkLst>
        </pc:cxnChg>
      </pc:sldChg>
      <pc:sldChg chg="addSp modSp add del replId">
        <pc:chgData name="Shirshak  Acharya" userId="S::shirshak.acharya@naamii.org.np::e8797709-bc5b-4c94-bd91-b3cc5c750645" providerId="AD" clId="Web-{1F29D652-8306-E0F9-CA19-B4A6D51230BB}" dt="2024-08-02T08:33:51.571" v="839"/>
        <pc:sldMkLst>
          <pc:docMk/>
          <pc:sldMk cId="2110839937" sldId="319"/>
        </pc:sldMkLst>
        <pc:spChg chg="add mod">
          <ac:chgData name="Shirshak  Acharya" userId="S::shirshak.acharya@naamii.org.np::e8797709-bc5b-4c94-bd91-b3cc5c750645" providerId="AD" clId="Web-{1F29D652-8306-E0F9-CA19-B4A6D51230BB}" dt="2024-08-02T08:33:49.243" v="838" actId="20577"/>
          <ac:spMkLst>
            <pc:docMk/>
            <pc:sldMk cId="2110839937" sldId="319"/>
            <ac:spMk id="3" creationId="{E118E9FE-7288-0E2B-43D5-73348D6C3DB5}"/>
          </ac:spMkLst>
        </pc:spChg>
      </pc:sldChg>
      <pc:sldChg chg="delSp modSp add replId">
        <pc:chgData name="Shirshak  Acharya" userId="S::shirshak.acharya@naamii.org.np::e8797709-bc5b-4c94-bd91-b3cc5c750645" providerId="AD" clId="Web-{1F29D652-8306-E0F9-CA19-B4A6D51230BB}" dt="2024-08-02T08:39:01.892" v="885" actId="20577"/>
        <pc:sldMkLst>
          <pc:docMk/>
          <pc:sldMk cId="2308115550" sldId="320"/>
        </pc:sldMkLst>
        <pc:spChg chg="mod">
          <ac:chgData name="Shirshak  Acharya" userId="S::shirshak.acharya@naamii.org.np::e8797709-bc5b-4c94-bd91-b3cc5c750645" providerId="AD" clId="Web-{1F29D652-8306-E0F9-CA19-B4A6D51230BB}" dt="2024-08-02T08:39:01.892" v="885" actId="20577"/>
          <ac:spMkLst>
            <pc:docMk/>
            <pc:sldMk cId="2308115550" sldId="320"/>
            <ac:spMk id="2" creationId="{01307153-739B-15D8-D458-92C51C667E21}"/>
          </ac:spMkLst>
        </pc:spChg>
        <pc:spChg chg="del mod">
          <ac:chgData name="Shirshak  Acharya" userId="S::shirshak.acharya@naamii.org.np::e8797709-bc5b-4c94-bd91-b3cc5c750645" providerId="AD" clId="Web-{1F29D652-8306-E0F9-CA19-B4A6D51230BB}" dt="2024-08-02T08:19:54.782" v="689"/>
          <ac:spMkLst>
            <pc:docMk/>
            <pc:sldMk cId="2308115550" sldId="320"/>
            <ac:spMk id="8" creationId="{B91BC48E-6146-D4D6-CD76-5395972E9752}"/>
          </ac:spMkLst>
        </pc:spChg>
        <pc:graphicFrameChg chg="del">
          <ac:chgData name="Shirshak  Acharya" userId="S::shirshak.acharya@naamii.org.np::e8797709-bc5b-4c94-bd91-b3cc5c750645" providerId="AD" clId="Web-{1F29D652-8306-E0F9-CA19-B4A6D51230BB}" dt="2024-08-02T08:19:44.298" v="687"/>
          <ac:graphicFrameMkLst>
            <pc:docMk/>
            <pc:sldMk cId="2308115550" sldId="320"/>
            <ac:graphicFrameMk id="4" creationId="{0E7E5D9C-6E36-630C-79CB-F67C8031513C}"/>
          </ac:graphicFrameMkLst>
        </pc:graphicFrameChg>
        <pc:cxnChg chg="del">
          <ac:chgData name="Shirshak  Acharya" userId="S::shirshak.acharya@naamii.org.np::e8797709-bc5b-4c94-bd91-b3cc5c750645" providerId="AD" clId="Web-{1F29D652-8306-E0F9-CA19-B4A6D51230BB}" dt="2024-08-02T08:19:41.548" v="686"/>
          <ac:cxnSpMkLst>
            <pc:docMk/>
            <pc:sldMk cId="2308115550" sldId="320"/>
            <ac:cxnSpMk id="36" creationId="{6D94A32D-BBC3-6DC1-2B68-E8FBD08ED63B}"/>
          </ac:cxnSpMkLst>
        </pc:cxnChg>
      </pc:sldChg>
      <pc:sldChg chg="modSp add replId">
        <pc:chgData name="Shirshak  Acharya" userId="S::shirshak.acharya@naamii.org.np::e8797709-bc5b-4c94-bd91-b3cc5c750645" providerId="AD" clId="Web-{1F29D652-8306-E0F9-CA19-B4A6D51230BB}" dt="2024-08-02T08:39:17.174" v="909" actId="20577"/>
        <pc:sldMkLst>
          <pc:docMk/>
          <pc:sldMk cId="727108339" sldId="321"/>
        </pc:sldMkLst>
        <pc:spChg chg="mod">
          <ac:chgData name="Shirshak  Acharya" userId="S::shirshak.acharya@naamii.org.np::e8797709-bc5b-4c94-bd91-b3cc5c750645" providerId="AD" clId="Web-{1F29D652-8306-E0F9-CA19-B4A6D51230BB}" dt="2024-08-02T08:39:17.174" v="909" actId="20577"/>
          <ac:spMkLst>
            <pc:docMk/>
            <pc:sldMk cId="727108339" sldId="321"/>
            <ac:spMk id="2" creationId="{01307153-739B-15D8-D458-92C51C667E21}"/>
          </ac:spMkLst>
        </pc:spChg>
      </pc:sldChg>
      <pc:sldChg chg="addSp delSp modSp add replId">
        <pc:chgData name="Shirshak  Acharya" userId="S::shirshak.acharya@naamii.org.np::e8797709-bc5b-4c94-bd91-b3cc5c750645" providerId="AD" clId="Web-{1F29D652-8306-E0F9-CA19-B4A6D51230BB}" dt="2024-08-02T08:39:24.893" v="920" actId="20577"/>
        <pc:sldMkLst>
          <pc:docMk/>
          <pc:sldMk cId="3353451148" sldId="322"/>
        </pc:sldMkLst>
        <pc:spChg chg="mod">
          <ac:chgData name="Shirshak  Acharya" userId="S::shirshak.acharya@naamii.org.np::e8797709-bc5b-4c94-bd91-b3cc5c750645" providerId="AD" clId="Web-{1F29D652-8306-E0F9-CA19-B4A6D51230BB}" dt="2024-08-02T08:39:24.893" v="920" actId="20577"/>
          <ac:spMkLst>
            <pc:docMk/>
            <pc:sldMk cId="3353451148" sldId="322"/>
            <ac:spMk id="2" creationId="{01307153-739B-15D8-D458-92C51C667E21}"/>
          </ac:spMkLst>
        </pc:spChg>
        <pc:spChg chg="add mod">
          <ac:chgData name="Shirshak  Acharya" userId="S::shirshak.acharya@naamii.org.np::e8797709-bc5b-4c94-bd91-b3cc5c750645" providerId="AD" clId="Web-{1F29D652-8306-E0F9-CA19-B4A6D51230BB}" dt="2024-08-02T08:34:30.791" v="847" actId="1076"/>
          <ac:spMkLst>
            <pc:docMk/>
            <pc:sldMk cId="3353451148" sldId="322"/>
            <ac:spMk id="4" creationId="{23D3E141-A574-B2B2-9518-E24505076E2B}"/>
          </ac:spMkLst>
        </pc:spChg>
        <pc:graphicFrameChg chg="del">
          <ac:chgData name="Shirshak  Acharya" userId="S::shirshak.acharya@naamii.org.np::e8797709-bc5b-4c94-bd91-b3cc5c750645" providerId="AD" clId="Web-{1F29D652-8306-E0F9-CA19-B4A6D51230BB}" dt="2024-08-02T08:34:06.056" v="841"/>
          <ac:graphicFrameMkLst>
            <pc:docMk/>
            <pc:sldMk cId="3353451148" sldId="322"/>
            <ac:graphicFrameMk id="12" creationId="{56A630E5-A738-1340-E2CC-ACA81CC88A69}"/>
          </ac:graphicFrameMkLst>
        </pc:graphicFrameChg>
        <pc:cxnChg chg="del">
          <ac:chgData name="Shirshak  Acharya" userId="S::shirshak.acharya@naamii.org.np::e8797709-bc5b-4c94-bd91-b3cc5c750645" providerId="AD" clId="Web-{1F29D652-8306-E0F9-CA19-B4A6D51230BB}" dt="2024-08-02T08:34:09.978" v="842"/>
          <ac:cxnSpMkLst>
            <pc:docMk/>
            <pc:sldMk cId="3353451148" sldId="322"/>
            <ac:cxnSpMk id="3" creationId="{215AFEE6-2E63-5435-3640-267D048F99BD}"/>
          </ac:cxnSpMkLst>
        </pc:cxnChg>
      </pc:sldChg>
      <pc:sldChg chg="addSp delSp modSp add replId">
        <pc:chgData name="Shirshak  Acharya" userId="S::shirshak.acharya@naamii.org.np::e8797709-bc5b-4c94-bd91-b3cc5c750645" providerId="AD" clId="Web-{1F29D652-8306-E0F9-CA19-B4A6D51230BB}" dt="2024-08-02T08:41:02.067" v="928" actId="20577"/>
        <pc:sldMkLst>
          <pc:docMk/>
          <pc:sldMk cId="3715584394" sldId="323"/>
        </pc:sldMkLst>
        <pc:spChg chg="mod">
          <ac:chgData name="Shirshak  Acharya" userId="S::shirshak.acharya@naamii.org.np::e8797709-bc5b-4c94-bd91-b3cc5c750645" providerId="AD" clId="Web-{1F29D652-8306-E0F9-CA19-B4A6D51230BB}" dt="2024-08-02T08:41:02.067" v="928" actId="20577"/>
          <ac:spMkLst>
            <pc:docMk/>
            <pc:sldMk cId="3715584394" sldId="323"/>
            <ac:spMk id="2" creationId="{01307153-739B-15D8-D458-92C51C667E21}"/>
          </ac:spMkLst>
        </pc:spChg>
        <pc:spChg chg="del">
          <ac:chgData name="Shirshak  Acharya" userId="S::shirshak.acharya@naamii.org.np::e8797709-bc5b-4c94-bd91-b3cc5c750645" providerId="AD" clId="Web-{1F29D652-8306-E0F9-CA19-B4A6D51230BB}" dt="2024-08-02T08:35:15.339" v="849"/>
          <ac:spMkLst>
            <pc:docMk/>
            <pc:sldMk cId="3715584394" sldId="323"/>
            <ac:spMk id="4" creationId="{23D3E141-A574-B2B2-9518-E24505076E2B}"/>
          </ac:spMkLst>
        </pc:spChg>
        <pc:spChg chg="add del">
          <ac:chgData name="Shirshak  Acharya" userId="S::shirshak.acharya@naamii.org.np::e8797709-bc5b-4c94-bd91-b3cc5c750645" providerId="AD" clId="Web-{1F29D652-8306-E0F9-CA19-B4A6D51230BB}" dt="2024-08-02T08:36:16.700" v="857"/>
          <ac:spMkLst>
            <pc:docMk/>
            <pc:sldMk cId="3715584394" sldId="323"/>
            <ac:spMk id="10" creationId="{D3261ECA-4E4A-D37F-B347-8195103201A8}"/>
          </ac:spMkLst>
        </pc:spChg>
        <pc:spChg chg="add">
          <ac:chgData name="Shirshak  Acharya" userId="S::shirshak.acharya@naamii.org.np::e8797709-bc5b-4c94-bd91-b3cc5c750645" providerId="AD" clId="Web-{1F29D652-8306-E0F9-CA19-B4A6D51230BB}" dt="2024-08-02T08:36:32.763" v="858"/>
          <ac:spMkLst>
            <pc:docMk/>
            <pc:sldMk cId="3715584394" sldId="323"/>
            <ac:spMk id="18" creationId="{ACECFAA3-343D-BFAB-F75F-482D796003B4}"/>
          </ac:spMkLst>
        </pc:spChg>
        <pc:spChg chg="del">
          <ac:chgData name="Shirshak  Acharya" userId="S::shirshak.acharya@naamii.org.np::e8797709-bc5b-4c94-bd91-b3cc5c750645" providerId="AD" clId="Web-{1F29D652-8306-E0F9-CA19-B4A6D51230BB}" dt="2024-08-02T08:35:53.496" v="853"/>
          <ac:spMkLst>
            <pc:docMk/>
            <pc:sldMk cId="3715584394" sldId="323"/>
            <ac:spMk id="25" creationId="{C3395A15-A672-0B9B-BE70-FD440283FD75}"/>
          </ac:spMkLst>
        </pc:spChg>
        <pc:graphicFrameChg chg="add">
          <ac:chgData name="Shirshak  Acharya" userId="S::shirshak.acharya@naamii.org.np::e8797709-bc5b-4c94-bd91-b3cc5c750645" providerId="AD" clId="Web-{1F29D652-8306-E0F9-CA19-B4A6D51230BB}" dt="2024-08-02T08:36:08.762" v="856"/>
          <ac:graphicFrameMkLst>
            <pc:docMk/>
            <pc:sldMk cId="3715584394" sldId="323"/>
            <ac:graphicFrameMk id="15" creationId="{A3433AEB-6A98-DC46-A029-8892F32A4F90}"/>
          </ac:graphicFrameMkLst>
        </pc:graphicFrameChg>
        <pc:picChg chg="add mod">
          <ac:chgData name="Shirshak  Acharya" userId="S::shirshak.acharya@naamii.org.np::e8797709-bc5b-4c94-bd91-b3cc5c750645" providerId="AD" clId="Web-{1F29D652-8306-E0F9-CA19-B4A6D51230BB}" dt="2024-08-02T08:35:40.996" v="852" actId="1076"/>
          <ac:picMkLst>
            <pc:docMk/>
            <pc:sldMk cId="3715584394" sldId="323"/>
            <ac:picMk id="3" creationId="{2915401B-1F12-933E-8A5C-2EC8AFA1BF6F}"/>
          </ac:picMkLst>
        </pc:picChg>
        <pc:picChg chg="add">
          <ac:chgData name="Shirshak  Acharya" userId="S::shirshak.acharya@naamii.org.np::e8797709-bc5b-4c94-bd91-b3cc5c750645" providerId="AD" clId="Web-{1F29D652-8306-E0F9-CA19-B4A6D51230BB}" dt="2024-08-02T08:36:08.747" v="855"/>
          <ac:picMkLst>
            <pc:docMk/>
            <pc:sldMk cId="3715584394" sldId="323"/>
            <ac:picMk id="12" creationId="{4DDAF5B5-9156-3776-AED3-5C9D790DF0A1}"/>
          </ac:picMkLst>
        </pc:picChg>
      </pc:sldChg>
    </pc:docChg>
  </pc:docChgLst>
  <pc:docChgLst>
    <pc:chgData name="Shirshak  Acharya" userId="S::shirshak.acharya@naamii.org.np::e8797709-bc5b-4c94-bd91-b3cc5c750645" providerId="AD" clId="Web-{DE7A1B68-33BB-8FFA-41DC-ECB6E487FCEB}"/>
    <pc:docChg chg="modSld">
      <pc:chgData name="Shirshak  Acharya" userId="S::shirshak.acharya@naamii.org.np::e8797709-bc5b-4c94-bd91-b3cc5c750645" providerId="AD" clId="Web-{DE7A1B68-33BB-8FFA-41DC-ECB6E487FCEB}" dt="2024-07-31T02:54:41.057" v="23" actId="20577"/>
      <pc:docMkLst>
        <pc:docMk/>
      </pc:docMkLst>
      <pc:sldChg chg="modSp">
        <pc:chgData name="Shirshak  Acharya" userId="S::shirshak.acharya@naamii.org.np::e8797709-bc5b-4c94-bd91-b3cc5c750645" providerId="AD" clId="Web-{DE7A1B68-33BB-8FFA-41DC-ECB6E487FCEB}" dt="2024-07-31T02:54:13.446" v="11" actId="20577"/>
        <pc:sldMkLst>
          <pc:docMk/>
          <pc:sldMk cId="3474615914" sldId="272"/>
        </pc:sldMkLst>
        <pc:spChg chg="mod">
          <ac:chgData name="Shirshak  Acharya" userId="S::shirshak.acharya@naamii.org.np::e8797709-bc5b-4c94-bd91-b3cc5c750645" providerId="AD" clId="Web-{DE7A1B68-33BB-8FFA-41DC-ECB6E487FCEB}" dt="2024-07-31T02:54:13.446" v="11" actId="20577"/>
          <ac:spMkLst>
            <pc:docMk/>
            <pc:sldMk cId="3474615914" sldId="272"/>
            <ac:spMk id="2" creationId="{7FEB666F-2E07-BE8B-92F3-21EE9C121D25}"/>
          </ac:spMkLst>
        </pc:spChg>
      </pc:sldChg>
      <pc:sldChg chg="modSp">
        <pc:chgData name="Shirshak  Acharya" userId="S::shirshak.acharya@naamii.org.np::e8797709-bc5b-4c94-bd91-b3cc5c750645" providerId="AD" clId="Web-{DE7A1B68-33BB-8FFA-41DC-ECB6E487FCEB}" dt="2024-07-31T02:54:41.057" v="23" actId="20577"/>
        <pc:sldMkLst>
          <pc:docMk/>
          <pc:sldMk cId="2447614309" sldId="282"/>
        </pc:sldMkLst>
        <pc:spChg chg="mod">
          <ac:chgData name="Shirshak  Acharya" userId="S::shirshak.acharya@naamii.org.np::e8797709-bc5b-4c94-bd91-b3cc5c750645" providerId="AD" clId="Web-{DE7A1B68-33BB-8FFA-41DC-ECB6E487FCEB}" dt="2024-07-31T02:54:41.057" v="23" actId="20577"/>
          <ac:spMkLst>
            <pc:docMk/>
            <pc:sldMk cId="2447614309" sldId="282"/>
            <ac:spMk id="2" creationId="{7FEB666F-2E07-BE8B-92F3-21EE9C121D25}"/>
          </ac:spMkLst>
        </pc:spChg>
      </pc:sldChg>
    </pc:docChg>
  </pc:docChgLst>
  <pc:docChgLst>
    <pc:chgData name="Shirshak  Acharya" userId="S::shirshak.acharya@naamii.org.np::e8797709-bc5b-4c94-bd91-b3cc5c750645" providerId="AD" clId="Web-{066343B7-6E07-F587-F37A-D6503203465C}"/>
    <pc:docChg chg="modSld">
      <pc:chgData name="Shirshak  Acharya" userId="S::shirshak.acharya@naamii.org.np::e8797709-bc5b-4c94-bd91-b3cc5c750645" providerId="AD" clId="Web-{066343B7-6E07-F587-F37A-D6503203465C}" dt="2024-08-11T11:30:06.807" v="15"/>
      <pc:docMkLst>
        <pc:docMk/>
      </pc:docMkLst>
      <pc:sldChg chg="modSp">
        <pc:chgData name="Shirshak  Acharya" userId="S::shirshak.acharya@naamii.org.np::e8797709-bc5b-4c94-bd91-b3cc5c750645" providerId="AD" clId="Web-{066343B7-6E07-F587-F37A-D6503203465C}" dt="2024-08-11T11:26:51.556" v="1" actId="20577"/>
        <pc:sldMkLst>
          <pc:docMk/>
          <pc:sldMk cId="4231554162" sldId="307"/>
        </pc:sldMkLst>
        <pc:spChg chg="mod">
          <ac:chgData name="Shirshak  Acharya" userId="S::shirshak.acharya@naamii.org.np::e8797709-bc5b-4c94-bd91-b3cc5c750645" providerId="AD" clId="Web-{066343B7-6E07-F587-F37A-D6503203465C}" dt="2024-08-11T11:26:51.556" v="1" actId="20577"/>
          <ac:spMkLst>
            <pc:docMk/>
            <pc:sldMk cId="4231554162" sldId="307"/>
            <ac:spMk id="2" creationId="{E6D3576C-6653-53B6-6423-31DC3AFB8B30}"/>
          </ac:spMkLst>
        </pc:spChg>
      </pc:sldChg>
      <pc:sldChg chg="modSp">
        <pc:chgData name="Shirshak  Acharya" userId="S::shirshak.acharya@naamii.org.np::e8797709-bc5b-4c94-bd91-b3cc5c750645" providerId="AD" clId="Web-{066343B7-6E07-F587-F37A-D6503203465C}" dt="2024-08-11T11:28:03.385" v="7" actId="20577"/>
        <pc:sldMkLst>
          <pc:docMk/>
          <pc:sldMk cId="727108339" sldId="321"/>
        </pc:sldMkLst>
        <pc:spChg chg="mod">
          <ac:chgData name="Shirshak  Acharya" userId="S::shirshak.acharya@naamii.org.np::e8797709-bc5b-4c94-bd91-b3cc5c750645" providerId="AD" clId="Web-{066343B7-6E07-F587-F37A-D6503203465C}" dt="2024-08-11T11:28:03.385" v="7" actId="20577"/>
          <ac:spMkLst>
            <pc:docMk/>
            <pc:sldMk cId="727108339" sldId="321"/>
            <ac:spMk id="2" creationId="{01307153-739B-15D8-D458-92C51C667E21}"/>
          </ac:spMkLst>
        </pc:spChg>
      </pc:sldChg>
      <pc:sldChg chg="modSp">
        <pc:chgData name="Shirshak  Acharya" userId="S::shirshak.acharya@naamii.org.np::e8797709-bc5b-4c94-bd91-b3cc5c750645" providerId="AD" clId="Web-{066343B7-6E07-F587-F37A-D6503203465C}" dt="2024-08-11T11:29:41.932" v="13"/>
        <pc:sldMkLst>
          <pc:docMk/>
          <pc:sldMk cId="3715584394" sldId="323"/>
        </pc:sldMkLst>
        <pc:graphicFrameChg chg="modGraphic">
          <ac:chgData name="Shirshak  Acharya" userId="S::shirshak.acharya@naamii.org.np::e8797709-bc5b-4c94-bd91-b3cc5c750645" providerId="AD" clId="Web-{066343B7-6E07-F587-F37A-D6503203465C}" dt="2024-08-11T11:29:41.932" v="13"/>
          <ac:graphicFrameMkLst>
            <pc:docMk/>
            <pc:sldMk cId="3715584394" sldId="323"/>
            <ac:graphicFrameMk id="17" creationId="{35E09C31-B7BD-3801-5E88-DD7E4DB851C3}"/>
          </ac:graphicFrameMkLst>
        </pc:graphicFrameChg>
      </pc:sldChg>
      <pc:sldChg chg="modSp">
        <pc:chgData name="Shirshak  Acharya" userId="S::shirshak.acharya@naamii.org.np::e8797709-bc5b-4c94-bd91-b3cc5c750645" providerId="AD" clId="Web-{066343B7-6E07-F587-F37A-D6503203465C}" dt="2024-08-11T11:30:06.807" v="15"/>
        <pc:sldMkLst>
          <pc:docMk/>
          <pc:sldMk cId="3351691681" sldId="356"/>
        </pc:sldMkLst>
        <pc:graphicFrameChg chg="modGraphic">
          <ac:chgData name="Shirshak  Acharya" userId="S::shirshak.acharya@naamii.org.np::e8797709-bc5b-4c94-bd91-b3cc5c750645" providerId="AD" clId="Web-{066343B7-6E07-F587-F37A-D6503203465C}" dt="2024-08-11T11:30:06.807" v="15"/>
          <ac:graphicFrameMkLst>
            <pc:docMk/>
            <pc:sldMk cId="3351691681" sldId="356"/>
            <ac:graphicFrameMk id="17" creationId="{35E09C31-B7BD-3801-5E88-DD7E4DB851C3}"/>
          </ac:graphicFrameMkLst>
        </pc:graphicFrameChg>
      </pc:sldChg>
    </pc:docChg>
  </pc:docChgLst>
  <pc:docChgLst>
    <pc:chgData name="Shirshak  Acharya" userId="S::shirshak.acharya@naamii.org.np::e8797709-bc5b-4c94-bd91-b3cc5c750645" providerId="AD" clId="Web-{B8BBE812-1F55-A937-CC75-AE21AF62EC2E}"/>
    <pc:docChg chg="modSld">
      <pc:chgData name="Shirshak  Acharya" userId="S::shirshak.acharya@naamii.org.np::e8797709-bc5b-4c94-bd91-b3cc5c750645" providerId="AD" clId="Web-{B8BBE812-1F55-A937-CC75-AE21AF62EC2E}" dt="2024-08-04T05:06:19.933" v="55" actId="1076"/>
      <pc:docMkLst>
        <pc:docMk/>
      </pc:docMkLst>
      <pc:sldChg chg="addSp delSp modSp">
        <pc:chgData name="Shirshak  Acharya" userId="S::shirshak.acharya@naamii.org.np::e8797709-bc5b-4c94-bd91-b3cc5c750645" providerId="AD" clId="Web-{B8BBE812-1F55-A937-CC75-AE21AF62EC2E}" dt="2024-08-04T05:06:19.933" v="55" actId="1076"/>
        <pc:sldMkLst>
          <pc:docMk/>
          <pc:sldMk cId="2347777343" sldId="312"/>
        </pc:sldMkLst>
        <pc:spChg chg="mod">
          <ac:chgData name="Shirshak  Acharya" userId="S::shirshak.acharya@naamii.org.np::e8797709-bc5b-4c94-bd91-b3cc5c750645" providerId="AD" clId="Web-{B8BBE812-1F55-A937-CC75-AE21AF62EC2E}" dt="2024-08-04T05:06:00.901" v="53" actId="20577"/>
          <ac:spMkLst>
            <pc:docMk/>
            <pc:sldMk cId="2347777343" sldId="312"/>
            <ac:spMk id="2" creationId="{83545C22-D37D-444E-948E-7310EC390761}"/>
          </ac:spMkLst>
        </pc:spChg>
        <pc:spChg chg="add mod">
          <ac:chgData name="Shirshak  Acharya" userId="S::shirshak.acharya@naamii.org.np::e8797709-bc5b-4c94-bd91-b3cc5c750645" providerId="AD" clId="Web-{B8BBE812-1F55-A937-CC75-AE21AF62EC2E}" dt="2024-08-04T04:56:27.134" v="6" actId="20577"/>
          <ac:spMkLst>
            <pc:docMk/>
            <pc:sldMk cId="2347777343" sldId="312"/>
            <ac:spMk id="3" creationId="{504677CC-595A-A26F-8039-8547B320C7A2}"/>
          </ac:spMkLst>
        </pc:spChg>
        <pc:spChg chg="mod">
          <ac:chgData name="Shirshak  Acharya" userId="S::shirshak.acharya@naamii.org.np::e8797709-bc5b-4c94-bd91-b3cc5c750645" providerId="AD" clId="Web-{B8BBE812-1F55-A937-CC75-AE21AF62EC2E}" dt="2024-08-04T05:06:19.933" v="55" actId="1076"/>
          <ac:spMkLst>
            <pc:docMk/>
            <pc:sldMk cId="2347777343" sldId="312"/>
            <ac:spMk id="5" creationId="{C487DC9A-D73E-3D40-1FBB-8EA81D3D0044}"/>
          </ac:spMkLst>
        </pc:spChg>
        <pc:spChg chg="add del mod">
          <ac:chgData name="Shirshak  Acharya" userId="S::shirshak.acharya@naamii.org.np::e8797709-bc5b-4c94-bd91-b3cc5c750645" providerId="AD" clId="Web-{B8BBE812-1F55-A937-CC75-AE21AF62EC2E}" dt="2024-08-04T05:01:45.316" v="13"/>
          <ac:spMkLst>
            <pc:docMk/>
            <pc:sldMk cId="2347777343" sldId="312"/>
            <ac:spMk id="7" creationId="{8AB62693-3346-8827-328D-3AFED932A80C}"/>
          </ac:spMkLst>
        </pc:spChg>
        <pc:picChg chg="del">
          <ac:chgData name="Shirshak  Acharya" userId="S::shirshak.acharya@naamii.org.np::e8797709-bc5b-4c94-bd91-b3cc5c750645" providerId="AD" clId="Web-{B8BBE812-1F55-A937-CC75-AE21AF62EC2E}" dt="2024-08-04T05:01:40.878" v="12"/>
          <ac:picMkLst>
            <pc:docMk/>
            <pc:sldMk cId="2347777343" sldId="312"/>
            <ac:picMk id="4" creationId="{8940CF78-D462-7A9E-58A4-8BC29E14225D}"/>
          </ac:picMkLst>
        </pc:picChg>
        <pc:picChg chg="add mod ord modCrop">
          <ac:chgData name="Shirshak  Acharya" userId="S::shirshak.acharya@naamii.org.np::e8797709-bc5b-4c94-bd91-b3cc5c750645" providerId="AD" clId="Web-{B8BBE812-1F55-A937-CC75-AE21AF62EC2E}" dt="2024-08-04T05:06:13.152" v="54" actId="1076"/>
          <ac:picMkLst>
            <pc:docMk/>
            <pc:sldMk cId="2347777343" sldId="312"/>
            <ac:picMk id="8" creationId="{55B6450E-6037-807E-14B2-84A6C4E175D5}"/>
          </ac:picMkLst>
        </pc:picChg>
        <pc:picChg chg="add mod">
          <ac:chgData name="Shirshak  Acharya" userId="S::shirshak.acharya@naamii.org.np::e8797709-bc5b-4c94-bd91-b3cc5c750645" providerId="AD" clId="Web-{B8BBE812-1F55-A937-CC75-AE21AF62EC2E}" dt="2024-08-04T05:05:43.432" v="52" actId="1076"/>
          <ac:picMkLst>
            <pc:docMk/>
            <pc:sldMk cId="2347777343" sldId="312"/>
            <ac:picMk id="9" creationId="{5EAD2533-7287-BB24-8130-F88325D0FE8F}"/>
          </ac:picMkLst>
        </pc:picChg>
        <pc:picChg chg="add mod">
          <ac:chgData name="Shirshak  Acharya" userId="S::shirshak.acharya@naamii.org.np::e8797709-bc5b-4c94-bd91-b3cc5c750645" providerId="AD" clId="Web-{B8BBE812-1F55-A937-CC75-AE21AF62EC2E}" dt="2024-08-04T05:05:38.448" v="51" actId="1076"/>
          <ac:picMkLst>
            <pc:docMk/>
            <pc:sldMk cId="2347777343" sldId="312"/>
            <ac:picMk id="10" creationId="{8C7B4AA6-BD2E-B968-18D8-578DEC39D102}"/>
          </ac:picMkLst>
        </pc:picChg>
      </pc:sldChg>
      <pc:sldChg chg="modSp">
        <pc:chgData name="Shirshak  Acharya" userId="S::shirshak.acharya@naamii.org.np::e8797709-bc5b-4c94-bd91-b3cc5c750645" providerId="AD" clId="Web-{B8BBE812-1F55-A937-CC75-AE21AF62EC2E}" dt="2024-08-04T04:57:54.590" v="11" actId="20577"/>
        <pc:sldMkLst>
          <pc:docMk/>
          <pc:sldMk cId="2561126530" sldId="329"/>
        </pc:sldMkLst>
        <pc:spChg chg="mod">
          <ac:chgData name="Shirshak  Acharya" userId="S::shirshak.acharya@naamii.org.np::e8797709-bc5b-4c94-bd91-b3cc5c750645" providerId="AD" clId="Web-{B8BBE812-1F55-A937-CC75-AE21AF62EC2E}" dt="2024-08-04T04:57:54.590" v="11" actId="20577"/>
          <ac:spMkLst>
            <pc:docMk/>
            <pc:sldMk cId="2561126530" sldId="329"/>
            <ac:spMk id="3" creationId="{68B2C64F-03EF-A1C6-2B5A-163FB60FE928}"/>
          </ac:spMkLst>
        </pc:spChg>
      </pc:sldChg>
    </pc:docChg>
  </pc:docChgLst>
  <pc:docChgLst>
    <pc:chgData name="Shirshak  Acharya" userId="S::shirshak.acharya@naamii.org.np::e8797709-bc5b-4c94-bd91-b3cc5c750645" providerId="AD" clId="Web-{4028306B-E178-48FD-0CAC-78298BEE7E64}"/>
    <pc:docChg chg="addSld modSld">
      <pc:chgData name="Shirshak  Acharya" userId="S::shirshak.acharya@naamii.org.np::e8797709-bc5b-4c94-bd91-b3cc5c750645" providerId="AD" clId="Web-{4028306B-E178-48FD-0CAC-78298BEE7E64}" dt="2024-08-02T06:40:30.389" v="147" actId="20577"/>
      <pc:docMkLst>
        <pc:docMk/>
      </pc:docMkLst>
      <pc:sldChg chg="modSp">
        <pc:chgData name="Shirshak  Acharya" userId="S::shirshak.acharya@naamii.org.np::e8797709-bc5b-4c94-bd91-b3cc5c750645" providerId="AD" clId="Web-{4028306B-E178-48FD-0CAC-78298BEE7E64}" dt="2024-08-02T06:40:30.389" v="147" actId="20577"/>
        <pc:sldMkLst>
          <pc:docMk/>
          <pc:sldMk cId="109857222" sldId="256"/>
        </pc:sldMkLst>
        <pc:spChg chg="mod">
          <ac:chgData name="Shirshak  Acharya" userId="S::shirshak.acharya@naamii.org.np::e8797709-bc5b-4c94-bd91-b3cc5c750645" providerId="AD" clId="Web-{4028306B-E178-48FD-0CAC-78298BEE7E64}" dt="2024-08-02T06:40:30.389" v="147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Shirshak  Acharya" userId="S::shirshak.acharya@naamii.org.np::e8797709-bc5b-4c94-bd91-b3cc5c750645" providerId="AD" clId="Web-{4028306B-E178-48FD-0CAC-78298BEE7E64}" dt="2024-08-02T05:45:41.421" v="10" actId="20577"/>
        <pc:sldMkLst>
          <pc:docMk/>
          <pc:sldMk cId="938960318" sldId="297"/>
        </pc:sldMkLst>
        <pc:spChg chg="mod">
          <ac:chgData name="Shirshak  Acharya" userId="S::shirshak.acharya@naamii.org.np::e8797709-bc5b-4c94-bd91-b3cc5c750645" providerId="AD" clId="Web-{4028306B-E178-48FD-0CAC-78298BEE7E64}" dt="2024-08-02T05:45:41.421" v="10" actId="20577"/>
          <ac:spMkLst>
            <pc:docMk/>
            <pc:sldMk cId="938960318" sldId="297"/>
            <ac:spMk id="2" creationId="{88056B68-5A82-4129-CFE9-C3EACB7567B4}"/>
          </ac:spMkLst>
        </pc:spChg>
      </pc:sldChg>
      <pc:sldChg chg="addSp delSp modSp">
        <pc:chgData name="Shirshak  Acharya" userId="S::shirshak.acharya@naamii.org.np::e8797709-bc5b-4c94-bd91-b3cc5c750645" providerId="AD" clId="Web-{4028306B-E178-48FD-0CAC-78298BEE7E64}" dt="2024-08-02T05:52:48.471" v="80" actId="1076"/>
        <pc:sldMkLst>
          <pc:docMk/>
          <pc:sldMk cId="4231554162" sldId="307"/>
        </pc:sldMkLst>
        <pc:spChg chg="mod">
          <ac:chgData name="Shirshak  Acharya" userId="S::shirshak.acharya@naamii.org.np::e8797709-bc5b-4c94-bd91-b3cc5c750645" providerId="AD" clId="Web-{4028306B-E178-48FD-0CAC-78298BEE7E64}" dt="2024-08-02T05:46:48.156" v="21" actId="20577"/>
          <ac:spMkLst>
            <pc:docMk/>
            <pc:sldMk cId="4231554162" sldId="307"/>
            <ac:spMk id="2" creationId="{E6D3576C-6653-53B6-6423-31DC3AFB8B30}"/>
          </ac:spMkLst>
        </pc:spChg>
        <pc:spChg chg="add mod">
          <ac:chgData name="Shirshak  Acharya" userId="S::shirshak.acharya@naamii.org.np::e8797709-bc5b-4c94-bd91-b3cc5c750645" providerId="AD" clId="Web-{4028306B-E178-48FD-0CAC-78298BEE7E64}" dt="2024-08-02T05:52:45.612" v="79" actId="1076"/>
          <ac:spMkLst>
            <pc:docMk/>
            <pc:sldMk cId="4231554162" sldId="307"/>
            <ac:spMk id="4" creationId="{5F14E125-30C0-2514-FA59-0698461F16D5}"/>
          </ac:spMkLst>
        </pc:spChg>
        <pc:spChg chg="add del mod">
          <ac:chgData name="Shirshak  Acharya" userId="S::shirshak.acharya@naamii.org.np::e8797709-bc5b-4c94-bd91-b3cc5c750645" providerId="AD" clId="Web-{4028306B-E178-48FD-0CAC-78298BEE7E64}" dt="2024-08-02T05:50:43.251" v="59"/>
          <ac:spMkLst>
            <pc:docMk/>
            <pc:sldMk cId="4231554162" sldId="307"/>
            <ac:spMk id="6" creationId="{D6AB4F05-57E8-0400-C195-4B61424E9BD6}"/>
          </ac:spMkLst>
        </pc:spChg>
        <pc:spChg chg="del mod">
          <ac:chgData name="Shirshak  Acharya" userId="S::shirshak.acharya@naamii.org.np::e8797709-bc5b-4c94-bd91-b3cc5c750645" providerId="AD" clId="Web-{4028306B-E178-48FD-0CAC-78298BEE7E64}" dt="2024-08-02T05:49:53.141" v="48"/>
          <ac:spMkLst>
            <pc:docMk/>
            <pc:sldMk cId="4231554162" sldId="307"/>
            <ac:spMk id="8" creationId="{28B23EE6-B8D0-8A17-43E0-6785DB6CFA01}"/>
          </ac:spMkLst>
        </pc:spChg>
        <pc:picChg chg="mod">
          <ac:chgData name="Shirshak  Acharya" userId="S::shirshak.acharya@naamii.org.np::e8797709-bc5b-4c94-bd91-b3cc5c750645" providerId="AD" clId="Web-{4028306B-E178-48FD-0CAC-78298BEE7E64}" dt="2024-08-02T05:52:45.596" v="78" actId="1076"/>
          <ac:picMkLst>
            <pc:docMk/>
            <pc:sldMk cId="4231554162" sldId="307"/>
            <ac:picMk id="3" creationId="{9C624CF9-AF20-A3E9-0970-1576867066BB}"/>
          </ac:picMkLst>
        </pc:picChg>
        <pc:picChg chg="add del">
          <ac:chgData name="Shirshak  Acharya" userId="S::shirshak.acharya@naamii.org.np::e8797709-bc5b-4c94-bd91-b3cc5c750645" providerId="AD" clId="Web-{4028306B-E178-48FD-0CAC-78298BEE7E64}" dt="2024-08-02T05:50:09.173" v="49"/>
          <ac:picMkLst>
            <pc:docMk/>
            <pc:sldMk cId="4231554162" sldId="307"/>
            <ac:picMk id="5" creationId="{27053752-70A7-7B4F-D445-395BEF12EDE9}"/>
          </ac:picMkLst>
        </pc:picChg>
        <pc:picChg chg="add del">
          <ac:chgData name="Shirshak  Acharya" userId="S::shirshak.acharya@naamii.org.np::e8797709-bc5b-4c94-bd91-b3cc5c750645" providerId="AD" clId="Web-{4028306B-E178-48FD-0CAC-78298BEE7E64}" dt="2024-08-02T05:50:18.657" v="52"/>
          <ac:picMkLst>
            <pc:docMk/>
            <pc:sldMk cId="4231554162" sldId="307"/>
            <ac:picMk id="7" creationId="{7185C54F-E3B6-85C5-05C0-C7F014D510F4}"/>
          </ac:picMkLst>
        </pc:picChg>
        <pc:picChg chg="mod">
          <ac:chgData name="Shirshak  Acharya" userId="S::shirshak.acharya@naamii.org.np::e8797709-bc5b-4c94-bd91-b3cc5c750645" providerId="AD" clId="Web-{4028306B-E178-48FD-0CAC-78298BEE7E64}" dt="2024-08-02T05:52:48.471" v="80" actId="1076"/>
          <ac:picMkLst>
            <pc:docMk/>
            <pc:sldMk cId="4231554162" sldId="307"/>
            <ac:picMk id="10" creationId="{80B9EF3A-90FA-72A9-9695-FC5B665AE949}"/>
          </ac:picMkLst>
        </pc:picChg>
      </pc:sldChg>
      <pc:sldChg chg="addSp delSp modSp">
        <pc:chgData name="Shirshak  Acharya" userId="S::shirshak.acharya@naamii.org.np::e8797709-bc5b-4c94-bd91-b3cc5c750645" providerId="AD" clId="Web-{4028306B-E178-48FD-0CAC-78298BEE7E64}" dt="2024-08-02T06:33:33.902" v="136" actId="1076"/>
        <pc:sldMkLst>
          <pc:docMk/>
          <pc:sldMk cId="2802970700" sldId="309"/>
        </pc:sldMkLst>
        <pc:graphicFrameChg chg="mod modGraphic">
          <ac:chgData name="Shirshak  Acharya" userId="S::shirshak.acharya@naamii.org.np::e8797709-bc5b-4c94-bd91-b3cc5c750645" providerId="AD" clId="Web-{4028306B-E178-48FD-0CAC-78298BEE7E64}" dt="2024-08-02T05:57:12.020" v="130" actId="1076"/>
          <ac:graphicFrameMkLst>
            <pc:docMk/>
            <pc:sldMk cId="2802970700" sldId="309"/>
            <ac:graphicFrameMk id="6" creationId="{0FCAE381-6C03-3C1D-7AAC-7BB6688535B2}"/>
          </ac:graphicFrameMkLst>
        </pc:graphicFrameChg>
        <pc:picChg chg="add mod">
          <ac:chgData name="Shirshak  Acharya" userId="S::shirshak.acharya@naamii.org.np::e8797709-bc5b-4c94-bd91-b3cc5c750645" providerId="AD" clId="Web-{4028306B-E178-48FD-0CAC-78298BEE7E64}" dt="2024-08-02T06:33:33.902" v="136" actId="1076"/>
          <ac:picMkLst>
            <pc:docMk/>
            <pc:sldMk cId="2802970700" sldId="309"/>
            <ac:picMk id="3" creationId="{35D0971E-8B21-54C4-2494-5DA86D711968}"/>
          </ac:picMkLst>
        </pc:picChg>
        <pc:picChg chg="add del mod">
          <ac:chgData name="Shirshak  Acharya" userId="S::shirshak.acharya@naamii.org.np::e8797709-bc5b-4c94-bd91-b3cc5c750645" providerId="AD" clId="Web-{4028306B-E178-48FD-0CAC-78298BEE7E64}" dt="2024-08-02T05:48:05.250" v="32"/>
          <ac:picMkLst>
            <pc:docMk/>
            <pc:sldMk cId="2802970700" sldId="309"/>
            <ac:picMk id="3" creationId="{DA645EB5-E6F8-E89B-CB78-016A09093606}"/>
          </ac:picMkLst>
        </pc:picChg>
        <pc:picChg chg="del mod">
          <ac:chgData name="Shirshak  Acharya" userId="S::shirshak.acharya@naamii.org.np::e8797709-bc5b-4c94-bd91-b3cc5c750645" providerId="AD" clId="Web-{4028306B-E178-48FD-0CAC-78298BEE7E64}" dt="2024-08-02T06:33:09.230" v="131"/>
          <ac:picMkLst>
            <pc:docMk/>
            <pc:sldMk cId="2802970700" sldId="309"/>
            <ac:picMk id="4" creationId="{53661803-A663-D246-19CD-E9643BF286C3}"/>
          </ac:picMkLst>
        </pc:picChg>
        <pc:picChg chg="mod">
          <ac:chgData name="Shirshak  Acharya" userId="S::shirshak.acharya@naamii.org.np::e8797709-bc5b-4c94-bd91-b3cc5c750645" providerId="AD" clId="Web-{4028306B-E178-48FD-0CAC-78298BEE7E64}" dt="2024-08-02T05:57:06.817" v="129" actId="1076"/>
          <ac:picMkLst>
            <pc:docMk/>
            <pc:sldMk cId="2802970700" sldId="309"/>
            <ac:picMk id="7" creationId="{467AED16-B752-7B22-570B-80F24283C376}"/>
          </ac:picMkLst>
        </pc:picChg>
        <pc:picChg chg="add del mod">
          <ac:chgData name="Shirshak  Acharya" userId="S::shirshak.acharya@naamii.org.np::e8797709-bc5b-4c94-bd91-b3cc5c750645" providerId="AD" clId="Web-{4028306B-E178-48FD-0CAC-78298BEE7E64}" dt="2024-08-02T05:48:05.250" v="31"/>
          <ac:picMkLst>
            <pc:docMk/>
            <pc:sldMk cId="2802970700" sldId="309"/>
            <ac:picMk id="8" creationId="{B9817532-75E8-D83F-F83F-E1D35C205C93}"/>
          </ac:picMkLst>
        </pc:picChg>
        <pc:picChg chg="add del mod">
          <ac:chgData name="Shirshak  Acharya" userId="S::shirshak.acharya@naamii.org.np::e8797709-bc5b-4c94-bd91-b3cc5c750645" providerId="AD" clId="Web-{4028306B-E178-48FD-0CAC-78298BEE7E64}" dt="2024-08-02T05:50:33.251" v="56"/>
          <ac:picMkLst>
            <pc:docMk/>
            <pc:sldMk cId="2802970700" sldId="309"/>
            <ac:picMk id="9" creationId="{BDBA5CB3-0549-D199-9026-EE870E386F02}"/>
          </ac:picMkLst>
        </pc:picChg>
        <pc:picChg chg="add del mod">
          <ac:chgData name="Shirshak  Acharya" userId="S::shirshak.acharya@naamii.org.np::e8797709-bc5b-4c94-bd91-b3cc5c750645" providerId="AD" clId="Web-{4028306B-E178-48FD-0CAC-78298BEE7E64}" dt="2024-08-02T06:33:11.605" v="132"/>
          <ac:picMkLst>
            <pc:docMk/>
            <pc:sldMk cId="2802970700" sldId="309"/>
            <ac:picMk id="10" creationId="{4DA837BC-1004-25E3-F94D-7B385440A011}"/>
          </ac:picMkLst>
        </pc:picChg>
      </pc:sldChg>
      <pc:sldChg chg="add replId">
        <pc:chgData name="Shirshak  Acharya" userId="S::shirshak.acharya@naamii.org.np::e8797709-bc5b-4c94-bd91-b3cc5c750645" providerId="AD" clId="Web-{4028306B-E178-48FD-0CAC-78298BEE7E64}" dt="2024-08-02T05:42:50.122" v="0"/>
        <pc:sldMkLst>
          <pc:docMk/>
          <pc:sldMk cId="4096351523" sldId="311"/>
        </pc:sldMkLst>
      </pc:sldChg>
      <pc:sldChg chg="add replId">
        <pc:chgData name="Shirshak  Acharya" userId="S::shirshak.acharya@naamii.org.np::e8797709-bc5b-4c94-bd91-b3cc5c750645" providerId="AD" clId="Web-{4028306B-E178-48FD-0CAC-78298BEE7E64}" dt="2024-08-02T06:39:19.623" v="137"/>
        <pc:sldMkLst>
          <pc:docMk/>
          <pc:sldMk cId="167355010" sldId="312"/>
        </pc:sldMkLst>
      </pc:sldChg>
    </pc:docChg>
  </pc:docChgLst>
  <pc:docChgLst>
    <pc:chgData name="Shirshak  Acharya" userId="S::shirshak.acharya@naamii.org.np::e8797709-bc5b-4c94-bd91-b3cc5c750645" providerId="AD" clId="Web-{97C9767C-CEA6-50E4-72CF-57D72603255C}"/>
    <pc:docChg chg="addSld modSld">
      <pc:chgData name="Shirshak  Acharya" userId="S::shirshak.acharya@naamii.org.np::e8797709-bc5b-4c94-bd91-b3cc5c750645" providerId="AD" clId="Web-{97C9767C-CEA6-50E4-72CF-57D72603255C}" dt="2024-08-19T06:53:05.231" v="89" actId="1076"/>
      <pc:docMkLst>
        <pc:docMk/>
      </pc:docMkLst>
      <pc:sldChg chg="addSp delSp modSp">
        <pc:chgData name="Shirshak  Acharya" userId="S::shirshak.acharya@naamii.org.np::e8797709-bc5b-4c94-bd91-b3cc5c750645" providerId="AD" clId="Web-{97C9767C-CEA6-50E4-72CF-57D72603255C}" dt="2024-08-19T06:53:05.231" v="89" actId="1076"/>
        <pc:sldMkLst>
          <pc:docMk/>
          <pc:sldMk cId="4231554162" sldId="307"/>
        </pc:sldMkLst>
        <pc:spChg chg="mod">
          <ac:chgData name="Shirshak  Acharya" userId="S::shirshak.acharya@naamii.org.np::e8797709-bc5b-4c94-bd91-b3cc5c750645" providerId="AD" clId="Web-{97C9767C-CEA6-50E4-72CF-57D72603255C}" dt="2024-08-19T06:52:56.293" v="85" actId="20577"/>
          <ac:spMkLst>
            <pc:docMk/>
            <pc:sldMk cId="4231554162" sldId="307"/>
            <ac:spMk id="2" creationId="{E6D3576C-6653-53B6-6423-31DC3AFB8B30}"/>
          </ac:spMkLst>
        </pc:spChg>
        <pc:spChg chg="add mod">
          <ac:chgData name="Shirshak  Acharya" userId="S::shirshak.acharya@naamii.org.np::e8797709-bc5b-4c94-bd91-b3cc5c750645" providerId="AD" clId="Web-{97C9767C-CEA6-50E4-72CF-57D72603255C}" dt="2024-08-19T06:53:05.231" v="89" actId="1076"/>
          <ac:spMkLst>
            <pc:docMk/>
            <pc:sldMk cId="4231554162" sldId="307"/>
            <ac:spMk id="6" creationId="{76446BC2-C233-412E-9CBC-07C91DE116B8}"/>
          </ac:spMkLst>
        </pc:spChg>
        <pc:picChg chg="del">
          <ac:chgData name="Shirshak  Acharya" userId="S::shirshak.acharya@naamii.org.np::e8797709-bc5b-4c94-bd91-b3cc5c750645" providerId="AD" clId="Web-{97C9767C-CEA6-50E4-72CF-57D72603255C}" dt="2024-08-19T06:52:58.121" v="86"/>
          <ac:picMkLst>
            <pc:docMk/>
            <pc:sldMk cId="4231554162" sldId="307"/>
            <ac:picMk id="5" creationId="{DE8FB3A6-110A-FF52-B0F2-7B90E34DBB22}"/>
          </ac:picMkLst>
        </pc:picChg>
      </pc:sldChg>
      <pc:sldChg chg="delSp modSp">
        <pc:chgData name="Shirshak  Acharya" userId="S::shirshak.acharya@naamii.org.np::e8797709-bc5b-4c94-bd91-b3cc5c750645" providerId="AD" clId="Web-{97C9767C-CEA6-50E4-72CF-57D72603255C}" dt="2024-08-19T06:50:43.819" v="44"/>
        <pc:sldMkLst>
          <pc:docMk/>
          <pc:sldMk cId="2467221206" sldId="347"/>
        </pc:sldMkLst>
        <pc:spChg chg="mod">
          <ac:chgData name="Shirshak  Acharya" userId="S::shirshak.acharya@naamii.org.np::e8797709-bc5b-4c94-bd91-b3cc5c750645" providerId="AD" clId="Web-{97C9767C-CEA6-50E4-72CF-57D72603255C}" dt="2024-08-19T06:50:33.584" v="43" actId="20577"/>
          <ac:spMkLst>
            <pc:docMk/>
            <pc:sldMk cId="2467221206" sldId="347"/>
            <ac:spMk id="2" creationId="{1BFB999B-8662-84D5-9459-01E18606B5C7}"/>
          </ac:spMkLst>
        </pc:spChg>
        <pc:picChg chg="del">
          <ac:chgData name="Shirshak  Acharya" userId="S::shirshak.acharya@naamii.org.np::e8797709-bc5b-4c94-bd91-b3cc5c750645" providerId="AD" clId="Web-{97C9767C-CEA6-50E4-72CF-57D72603255C}" dt="2024-08-19T06:50:43.819" v="44"/>
          <ac:picMkLst>
            <pc:docMk/>
            <pc:sldMk cId="2467221206" sldId="347"/>
            <ac:picMk id="3" creationId="{EBE180AD-03EC-2153-B874-5E83910E8F73}"/>
          </ac:picMkLst>
        </pc:picChg>
      </pc:sldChg>
      <pc:sldChg chg="addSp delSp modSp">
        <pc:chgData name="Shirshak  Acharya" userId="S::shirshak.acharya@naamii.org.np::e8797709-bc5b-4c94-bd91-b3cc5c750645" providerId="AD" clId="Web-{97C9767C-CEA6-50E4-72CF-57D72603255C}" dt="2024-08-19T06:48:08.032" v="14" actId="1076"/>
        <pc:sldMkLst>
          <pc:docMk/>
          <pc:sldMk cId="3331047418" sldId="361"/>
        </pc:sldMkLst>
        <pc:spChg chg="mod">
          <ac:chgData name="Shirshak  Acharya" userId="S::shirshak.acharya@naamii.org.np::e8797709-bc5b-4c94-bd91-b3cc5c750645" providerId="AD" clId="Web-{97C9767C-CEA6-50E4-72CF-57D72603255C}" dt="2024-08-19T06:47:20.139" v="5" actId="20577"/>
          <ac:spMkLst>
            <pc:docMk/>
            <pc:sldMk cId="3331047418" sldId="361"/>
            <ac:spMk id="2" creationId="{1BFB999B-8662-84D5-9459-01E18606B5C7}"/>
          </ac:spMkLst>
        </pc:spChg>
        <pc:picChg chg="add mod">
          <ac:chgData name="Shirshak  Acharya" userId="S::shirshak.acharya@naamii.org.np::e8797709-bc5b-4c94-bd91-b3cc5c750645" providerId="AD" clId="Web-{97C9767C-CEA6-50E4-72CF-57D72603255C}" dt="2024-08-19T06:48:08.032" v="14" actId="1076"/>
          <ac:picMkLst>
            <pc:docMk/>
            <pc:sldMk cId="3331047418" sldId="361"/>
            <ac:picMk id="4" creationId="{33718BB3-E51F-AF70-F9FF-1547CEC2277E}"/>
          </ac:picMkLst>
        </pc:picChg>
        <pc:picChg chg="del">
          <ac:chgData name="Shirshak  Acharya" userId="S::shirshak.acharya@naamii.org.np::e8797709-bc5b-4c94-bd91-b3cc5c750645" providerId="AD" clId="Web-{97C9767C-CEA6-50E4-72CF-57D72603255C}" dt="2024-08-19T06:48:03.782" v="13"/>
          <ac:picMkLst>
            <pc:docMk/>
            <pc:sldMk cId="3331047418" sldId="361"/>
            <ac:picMk id="28" creationId="{6924E8A1-0770-384D-7BDE-C53BE35B45DB}"/>
          </ac:picMkLst>
        </pc:picChg>
      </pc:sldChg>
      <pc:sldChg chg="modSp">
        <pc:chgData name="Shirshak  Acharya" userId="S::shirshak.acharya@naamii.org.np::e8797709-bc5b-4c94-bd91-b3cc5c750645" providerId="AD" clId="Web-{97C9767C-CEA6-50E4-72CF-57D72603255C}" dt="2024-08-19T03:51:52.655" v="0" actId="20577"/>
        <pc:sldMkLst>
          <pc:docMk/>
          <pc:sldMk cId="3938222351" sldId="366"/>
        </pc:sldMkLst>
        <pc:spChg chg="mod">
          <ac:chgData name="Shirshak  Acharya" userId="S::shirshak.acharya@naamii.org.np::e8797709-bc5b-4c94-bd91-b3cc5c750645" providerId="AD" clId="Web-{97C9767C-CEA6-50E4-72CF-57D72603255C}" dt="2024-08-19T03:51:52.655" v="0" actId="20577"/>
          <ac:spMkLst>
            <pc:docMk/>
            <pc:sldMk cId="3938222351" sldId="366"/>
            <ac:spMk id="2" creationId="{1BFB999B-8662-84D5-9459-01E18606B5C7}"/>
          </ac:spMkLst>
        </pc:spChg>
      </pc:sldChg>
      <pc:sldChg chg="add replId">
        <pc:chgData name="Shirshak  Acharya" userId="S::shirshak.acharya@naamii.org.np::e8797709-bc5b-4c94-bd91-b3cc5c750645" providerId="AD" clId="Web-{97C9767C-CEA6-50E4-72CF-57D72603255C}" dt="2024-08-19T06:49:19.769" v="15"/>
        <pc:sldMkLst>
          <pc:docMk/>
          <pc:sldMk cId="3397820984" sldId="367"/>
        </pc:sldMkLst>
      </pc:sldChg>
      <pc:sldChg chg="modSp add mod replId modShow">
        <pc:chgData name="Shirshak  Acharya" userId="S::shirshak.acharya@naamii.org.np::e8797709-bc5b-4c94-bd91-b3cc5c750645" providerId="AD" clId="Web-{97C9767C-CEA6-50E4-72CF-57D72603255C}" dt="2024-08-19T06:51:55.603" v="80" actId="20577"/>
        <pc:sldMkLst>
          <pc:docMk/>
          <pc:sldMk cId="864105768" sldId="368"/>
        </pc:sldMkLst>
        <pc:spChg chg="mod">
          <ac:chgData name="Shirshak  Acharya" userId="S::shirshak.acharya@naamii.org.np::e8797709-bc5b-4c94-bd91-b3cc5c750645" providerId="AD" clId="Web-{97C9767C-CEA6-50E4-72CF-57D72603255C}" dt="2024-08-19T06:51:28.602" v="55" actId="20577"/>
          <ac:spMkLst>
            <pc:docMk/>
            <pc:sldMk cId="864105768" sldId="368"/>
            <ac:spMk id="2" creationId="{1F90706D-E056-042F-B547-B567E42E972B}"/>
          </ac:spMkLst>
        </pc:spChg>
        <pc:spChg chg="mod">
          <ac:chgData name="Shirshak  Acharya" userId="S::shirshak.acharya@naamii.org.np::e8797709-bc5b-4c94-bd91-b3cc5c750645" providerId="AD" clId="Web-{97C9767C-CEA6-50E4-72CF-57D72603255C}" dt="2024-08-19T06:51:55.603" v="80" actId="20577"/>
          <ac:spMkLst>
            <pc:docMk/>
            <pc:sldMk cId="864105768" sldId="368"/>
            <ac:spMk id="3" creationId="{146EB2E6-B89A-4A7E-A568-3E3836F02FB8}"/>
          </ac:spMkLst>
        </pc:spChg>
      </pc:sldChg>
      <pc:sldChg chg="add replId">
        <pc:chgData name="Shirshak  Acharya" userId="S::shirshak.acharya@naamii.org.np::e8797709-bc5b-4c94-bd91-b3cc5c750645" providerId="AD" clId="Web-{97C9767C-CEA6-50E4-72CF-57D72603255C}" dt="2024-08-19T06:52:04.150" v="81"/>
        <pc:sldMkLst>
          <pc:docMk/>
          <pc:sldMk cId="429032510" sldId="369"/>
        </pc:sldMkLst>
      </pc:sldChg>
    </pc:docChg>
  </pc:docChgLst>
  <pc:docChgLst>
    <pc:chgData name="Shirshak  Acharya" userId="S::shirshak.acharya@naamii.org.np::e8797709-bc5b-4c94-bd91-b3cc5c750645" providerId="AD" clId="Web-{D1C117A1-E879-E63E-22A8-D36C01E9B7D0}"/>
    <pc:docChg chg="delSld modSld">
      <pc:chgData name="Shirshak  Acharya" userId="S::shirshak.acharya@naamii.org.np::e8797709-bc5b-4c94-bd91-b3cc5c750645" providerId="AD" clId="Web-{D1C117A1-E879-E63E-22A8-D36C01E9B7D0}" dt="2024-08-19T12:01:00.428" v="84" actId="20577"/>
      <pc:docMkLst>
        <pc:docMk/>
      </pc:docMkLst>
      <pc:sldChg chg="delSp modSp del">
        <pc:chgData name="Shirshak  Acharya" userId="S::shirshak.acharya@naamii.org.np::e8797709-bc5b-4c94-bd91-b3cc5c750645" providerId="AD" clId="Web-{D1C117A1-E879-E63E-22A8-D36C01E9B7D0}" dt="2024-08-19T11:52:28.410" v="5"/>
        <pc:sldMkLst>
          <pc:docMk/>
          <pc:sldMk cId="4231554162" sldId="307"/>
        </pc:sldMkLst>
        <pc:spChg chg="del mod">
          <ac:chgData name="Shirshak  Acharya" userId="S::shirshak.acharya@naamii.org.np::e8797709-bc5b-4c94-bd91-b3cc5c750645" providerId="AD" clId="Web-{D1C117A1-E879-E63E-22A8-D36C01E9B7D0}" dt="2024-08-19T10:45:33.808" v="2"/>
          <ac:spMkLst>
            <pc:docMk/>
            <pc:sldMk cId="4231554162" sldId="307"/>
            <ac:spMk id="4" creationId="{5F14E125-30C0-2514-FA59-0698461F16D5}"/>
          </ac:spMkLst>
        </pc:spChg>
        <pc:spChg chg="mod">
          <ac:chgData name="Shirshak  Acharya" userId="S::shirshak.acharya@naamii.org.np::e8797709-bc5b-4c94-bd91-b3cc5c750645" providerId="AD" clId="Web-{D1C117A1-E879-E63E-22A8-D36C01E9B7D0}" dt="2024-08-19T11:48:12.417" v="4" actId="1076"/>
          <ac:spMkLst>
            <pc:docMk/>
            <pc:sldMk cId="4231554162" sldId="307"/>
            <ac:spMk id="6" creationId="{76446BC2-C233-412E-9CBC-07C91DE116B8}"/>
          </ac:spMkLst>
        </pc:spChg>
        <pc:picChg chg="del">
          <ac:chgData name="Shirshak  Acharya" userId="S::shirshak.acharya@naamii.org.np::e8797709-bc5b-4c94-bd91-b3cc5c750645" providerId="AD" clId="Web-{D1C117A1-E879-E63E-22A8-D36C01E9B7D0}" dt="2024-08-19T10:45:28.621" v="0"/>
          <ac:picMkLst>
            <pc:docMk/>
            <pc:sldMk cId="4231554162" sldId="307"/>
            <ac:picMk id="3" creationId="{9C624CF9-AF20-A3E9-0970-1576867066BB}"/>
          </ac:picMkLst>
        </pc:picChg>
      </pc:sldChg>
      <pc:sldChg chg="addSp delSp del">
        <pc:chgData name="Shirshak  Acharya" userId="S::shirshak.acharya@naamii.org.np::e8797709-bc5b-4c94-bd91-b3cc5c750645" providerId="AD" clId="Web-{D1C117A1-E879-E63E-22A8-D36C01E9B7D0}" dt="2024-08-19T11:59:03.908" v="39"/>
        <pc:sldMkLst>
          <pc:docMk/>
          <pc:sldMk cId="2467221206" sldId="347"/>
        </pc:sldMkLst>
        <pc:picChg chg="add del">
          <ac:chgData name="Shirshak  Acharya" userId="S::shirshak.acharya@naamii.org.np::e8797709-bc5b-4c94-bd91-b3cc5c750645" providerId="AD" clId="Web-{D1C117A1-E879-E63E-22A8-D36C01E9B7D0}" dt="2024-08-19T11:57:17.889" v="12"/>
          <ac:picMkLst>
            <pc:docMk/>
            <pc:sldMk cId="2467221206" sldId="347"/>
            <ac:picMk id="4" creationId="{11F254CF-AF98-1399-D84C-DA1028A0D168}"/>
          </ac:picMkLst>
        </pc:picChg>
        <pc:picChg chg="add del">
          <ac:chgData name="Shirshak  Acharya" userId="S::shirshak.acharya@naamii.org.np::e8797709-bc5b-4c94-bd91-b3cc5c750645" providerId="AD" clId="Web-{D1C117A1-E879-E63E-22A8-D36C01E9B7D0}" dt="2024-08-19T11:57:17.889" v="13"/>
          <ac:picMkLst>
            <pc:docMk/>
            <pc:sldMk cId="2467221206" sldId="347"/>
            <ac:picMk id="5" creationId="{C5BE7A4F-0161-C845-F71E-04B6D2C61A71}"/>
          </ac:picMkLst>
        </pc:picChg>
      </pc:sldChg>
      <pc:sldChg chg="addSp delSp modSp">
        <pc:chgData name="Shirshak  Acharya" userId="S::shirshak.acharya@naamii.org.np::e8797709-bc5b-4c94-bd91-b3cc5c750645" providerId="AD" clId="Web-{D1C117A1-E879-E63E-22A8-D36C01E9B7D0}" dt="2024-08-19T12:01:00.428" v="84" actId="20577"/>
        <pc:sldMkLst>
          <pc:docMk/>
          <pc:sldMk cId="864105768" sldId="368"/>
        </pc:sldMkLst>
        <pc:spChg chg="mod">
          <ac:chgData name="Shirshak  Acharya" userId="S::shirshak.acharya@naamii.org.np::e8797709-bc5b-4c94-bd91-b3cc5c750645" providerId="AD" clId="Web-{D1C117A1-E879-E63E-22A8-D36C01E9B7D0}" dt="2024-08-19T12:01:00.428" v="84" actId="20577"/>
          <ac:spMkLst>
            <pc:docMk/>
            <pc:sldMk cId="864105768" sldId="368"/>
            <ac:spMk id="3" creationId="{146EB2E6-B89A-4A7E-A568-3E3836F02FB8}"/>
          </ac:spMkLst>
        </pc:spChg>
        <pc:picChg chg="add del mod">
          <ac:chgData name="Shirshak  Acharya" userId="S::shirshak.acharya@naamii.org.np::e8797709-bc5b-4c94-bd91-b3cc5c750645" providerId="AD" clId="Web-{D1C117A1-E879-E63E-22A8-D36C01E9B7D0}" dt="2024-08-19T11:57:15.170" v="11"/>
          <ac:picMkLst>
            <pc:docMk/>
            <pc:sldMk cId="864105768" sldId="368"/>
            <ac:picMk id="4" creationId="{19F87349-A5AE-F0EC-68CD-1A1ABBCDC3A8}"/>
          </ac:picMkLst>
        </pc:picChg>
        <pc:picChg chg="add del mod">
          <ac:chgData name="Shirshak  Acharya" userId="S::shirshak.acharya@naamii.org.np::e8797709-bc5b-4c94-bd91-b3cc5c750645" providerId="AD" clId="Web-{D1C117A1-E879-E63E-22A8-D36C01E9B7D0}" dt="2024-08-19T11:57:15.170" v="10"/>
          <ac:picMkLst>
            <pc:docMk/>
            <pc:sldMk cId="864105768" sldId="368"/>
            <ac:picMk id="6" creationId="{1388A141-9C6E-2C69-5E7E-A14BDB7484C2}"/>
          </ac:picMkLst>
        </pc:picChg>
        <pc:picChg chg="add">
          <ac:chgData name="Shirshak  Acharya" userId="S::shirshak.acharya@naamii.org.np::e8797709-bc5b-4c94-bd91-b3cc5c750645" providerId="AD" clId="Web-{D1C117A1-E879-E63E-22A8-D36C01E9B7D0}" dt="2024-08-19T11:57:25.092" v="14"/>
          <ac:picMkLst>
            <pc:docMk/>
            <pc:sldMk cId="864105768" sldId="368"/>
            <ac:picMk id="8" creationId="{8BC0B909-D1D5-B736-7054-0067297DC998}"/>
          </ac:picMkLst>
        </pc:picChg>
        <pc:picChg chg="add">
          <ac:chgData name="Shirshak  Acharya" userId="S::shirshak.acharya@naamii.org.np::e8797709-bc5b-4c94-bd91-b3cc5c750645" providerId="AD" clId="Web-{D1C117A1-E879-E63E-22A8-D36C01E9B7D0}" dt="2024-08-19T11:57:31.546" v="15"/>
          <ac:picMkLst>
            <pc:docMk/>
            <pc:sldMk cId="864105768" sldId="368"/>
            <ac:picMk id="10" creationId="{D0301A39-8F59-66CB-D809-C6BFD4C607D3}"/>
          </ac:picMkLst>
        </pc:picChg>
      </pc:sldChg>
    </pc:docChg>
  </pc:docChgLst>
  <pc:docChgLst>
    <pc:chgData name="Shirshak  Acharya" userId="S::shirshak.acharya@naamii.org.np::e8797709-bc5b-4c94-bd91-b3cc5c750645" providerId="AD" clId="Web-{4221399A-4342-E872-1D82-EE0D6E00295E}"/>
    <pc:docChg chg="addSld modSld sldOrd">
      <pc:chgData name="Shirshak  Acharya" userId="S::shirshak.acharya@naamii.org.np::e8797709-bc5b-4c94-bd91-b3cc5c750645" providerId="AD" clId="Web-{4221399A-4342-E872-1D82-EE0D6E00295E}" dt="2024-08-15T08:14:45.071" v="521" actId="1076"/>
      <pc:docMkLst>
        <pc:docMk/>
      </pc:docMkLst>
      <pc:sldChg chg="modSp">
        <pc:chgData name="Shirshak  Acharya" userId="S::shirshak.acharya@naamii.org.np::e8797709-bc5b-4c94-bd91-b3cc5c750645" providerId="AD" clId="Web-{4221399A-4342-E872-1D82-EE0D6E00295E}" dt="2024-08-15T07:57:48.186" v="369" actId="20577"/>
        <pc:sldMkLst>
          <pc:docMk/>
          <pc:sldMk cId="2467221206" sldId="347"/>
        </pc:sldMkLst>
        <pc:spChg chg="mod">
          <ac:chgData name="Shirshak  Acharya" userId="S::shirshak.acharya@naamii.org.np::e8797709-bc5b-4c94-bd91-b3cc5c750645" providerId="AD" clId="Web-{4221399A-4342-E872-1D82-EE0D6E00295E}" dt="2024-08-15T07:57:48.186" v="369" actId="20577"/>
          <ac:spMkLst>
            <pc:docMk/>
            <pc:sldMk cId="2467221206" sldId="347"/>
            <ac:spMk id="2" creationId="{1BFB999B-8662-84D5-9459-01E18606B5C7}"/>
          </ac:spMkLst>
        </pc:spChg>
      </pc:sldChg>
      <pc:sldChg chg="ord">
        <pc:chgData name="Shirshak  Acharya" userId="S::shirshak.acharya@naamii.org.np::e8797709-bc5b-4c94-bd91-b3cc5c750645" providerId="AD" clId="Web-{4221399A-4342-E872-1D82-EE0D6E00295E}" dt="2024-08-15T05:25:08.057" v="0"/>
        <pc:sldMkLst>
          <pc:docMk/>
          <pc:sldMk cId="4292519071" sldId="348"/>
        </pc:sldMkLst>
      </pc:sldChg>
      <pc:sldChg chg="addSp delSp modSp">
        <pc:chgData name="Shirshak  Acharya" userId="S::shirshak.acharya@naamii.org.np::e8797709-bc5b-4c94-bd91-b3cc5c750645" providerId="AD" clId="Web-{4221399A-4342-E872-1D82-EE0D6E00295E}" dt="2024-08-15T07:06:29.197" v="314" actId="14100"/>
        <pc:sldMkLst>
          <pc:docMk/>
          <pc:sldMk cId="3873925207" sldId="358"/>
        </pc:sldMkLst>
        <pc:spChg chg="mod">
          <ac:chgData name="Shirshak  Acharya" userId="S::shirshak.acharya@naamii.org.np::e8797709-bc5b-4c94-bd91-b3cc5c750645" providerId="AD" clId="Web-{4221399A-4342-E872-1D82-EE0D6E00295E}" dt="2024-08-15T05:33:03.457" v="128" actId="20577"/>
          <ac:spMkLst>
            <pc:docMk/>
            <pc:sldMk cId="3873925207" sldId="358"/>
            <ac:spMk id="2" creationId="{1BFB999B-8662-84D5-9459-01E18606B5C7}"/>
          </ac:spMkLst>
        </pc:spChg>
        <pc:spChg chg="add mod">
          <ac:chgData name="Shirshak  Acharya" userId="S::shirshak.acharya@naamii.org.np::e8797709-bc5b-4c94-bd91-b3cc5c750645" providerId="AD" clId="Web-{4221399A-4342-E872-1D82-EE0D6E00295E}" dt="2024-08-15T07:02:29.867" v="245" actId="20577"/>
          <ac:spMkLst>
            <pc:docMk/>
            <pc:sldMk cId="3873925207" sldId="358"/>
            <ac:spMk id="13" creationId="{4DCA19F9-2A64-51D3-3D6D-49E91072E2D7}"/>
          </ac:spMkLst>
        </pc:spChg>
        <pc:spChg chg="add del mod">
          <ac:chgData name="Shirshak  Acharya" userId="S::shirshak.acharya@naamii.org.np::e8797709-bc5b-4c94-bd91-b3cc5c750645" providerId="AD" clId="Web-{4221399A-4342-E872-1D82-EE0D6E00295E}" dt="2024-08-15T07:02:57.633" v="252"/>
          <ac:spMkLst>
            <pc:docMk/>
            <pc:sldMk cId="3873925207" sldId="358"/>
            <ac:spMk id="14" creationId="{8ED97C00-9760-8CF6-40EE-99D4001FF1A8}"/>
          </ac:spMkLst>
        </pc:spChg>
        <pc:spChg chg="add">
          <ac:chgData name="Shirshak  Acharya" userId="S::shirshak.acharya@naamii.org.np::e8797709-bc5b-4c94-bd91-b3cc5c750645" providerId="AD" clId="Web-{4221399A-4342-E872-1D82-EE0D6E00295E}" dt="2024-08-15T07:02:58.945" v="253"/>
          <ac:spMkLst>
            <pc:docMk/>
            <pc:sldMk cId="3873925207" sldId="358"/>
            <ac:spMk id="15" creationId="{8ED97C00-9760-8CF6-40EE-99D4001FF1A8}"/>
          </ac:spMkLst>
        </pc:spChg>
        <pc:spChg chg="add">
          <ac:chgData name="Shirshak  Acharya" userId="S::shirshak.acharya@naamii.org.np::e8797709-bc5b-4c94-bd91-b3cc5c750645" providerId="AD" clId="Web-{4221399A-4342-E872-1D82-EE0D6E00295E}" dt="2024-08-15T07:02:59.726" v="254"/>
          <ac:spMkLst>
            <pc:docMk/>
            <pc:sldMk cId="3873925207" sldId="358"/>
            <ac:spMk id="17" creationId="{8ED97C00-9760-8CF6-40EE-99D4001FF1A8}"/>
          </ac:spMkLst>
        </pc:spChg>
        <pc:spChg chg="add">
          <ac:chgData name="Shirshak  Acharya" userId="S::shirshak.acharya@naamii.org.np::e8797709-bc5b-4c94-bd91-b3cc5c750645" providerId="AD" clId="Web-{4221399A-4342-E872-1D82-EE0D6E00295E}" dt="2024-08-15T07:03:00.727" v="255"/>
          <ac:spMkLst>
            <pc:docMk/>
            <pc:sldMk cId="3873925207" sldId="358"/>
            <ac:spMk id="18" creationId="{8ED97C00-9760-8CF6-40EE-99D4001FF1A8}"/>
          </ac:spMkLst>
        </pc:spChg>
        <pc:spChg chg="add">
          <ac:chgData name="Shirshak  Acharya" userId="S::shirshak.acharya@naamii.org.np::e8797709-bc5b-4c94-bd91-b3cc5c750645" providerId="AD" clId="Web-{4221399A-4342-E872-1D82-EE0D6E00295E}" dt="2024-08-15T07:03:04.758" v="256"/>
          <ac:spMkLst>
            <pc:docMk/>
            <pc:sldMk cId="3873925207" sldId="358"/>
            <ac:spMk id="19" creationId="{8ED97C00-9760-8CF6-40EE-99D4001FF1A8}"/>
          </ac:spMkLst>
        </pc:spChg>
        <pc:spChg chg="add">
          <ac:chgData name="Shirshak  Acharya" userId="S::shirshak.acharya@naamii.org.np::e8797709-bc5b-4c94-bd91-b3cc5c750645" providerId="AD" clId="Web-{4221399A-4342-E872-1D82-EE0D6E00295E}" dt="2024-08-15T07:03:24.758" v="257"/>
          <ac:spMkLst>
            <pc:docMk/>
            <pc:sldMk cId="3873925207" sldId="358"/>
            <ac:spMk id="20" creationId="{8ED97C00-9760-8CF6-40EE-99D4001FF1A8}"/>
          </ac:spMkLst>
        </pc:spChg>
        <pc:spChg chg="add mod">
          <ac:chgData name="Shirshak  Acharya" userId="S::shirshak.acharya@naamii.org.np::e8797709-bc5b-4c94-bd91-b3cc5c750645" providerId="AD" clId="Web-{4221399A-4342-E872-1D82-EE0D6E00295E}" dt="2024-08-15T07:04:07.102" v="268" actId="20577"/>
          <ac:spMkLst>
            <pc:docMk/>
            <pc:sldMk cId="3873925207" sldId="358"/>
            <ac:spMk id="21" creationId="{2E1539AD-E5FC-2A59-205A-4365A4CD1B52}"/>
          </ac:spMkLst>
        </pc:spChg>
        <pc:spChg chg="add mod">
          <ac:chgData name="Shirshak  Acharya" userId="S::shirshak.acharya@naamii.org.np::e8797709-bc5b-4c94-bd91-b3cc5c750645" providerId="AD" clId="Web-{4221399A-4342-E872-1D82-EE0D6E00295E}" dt="2024-08-15T07:04:10.352" v="269" actId="20577"/>
          <ac:spMkLst>
            <pc:docMk/>
            <pc:sldMk cId="3873925207" sldId="358"/>
            <ac:spMk id="22" creationId="{C5EF2660-0B0D-E460-2766-4032BC2ABDD4}"/>
          </ac:spMkLst>
        </pc:spChg>
        <pc:spChg chg="add mod">
          <ac:chgData name="Shirshak  Acharya" userId="S::shirshak.acharya@naamii.org.np::e8797709-bc5b-4c94-bd91-b3cc5c750645" providerId="AD" clId="Web-{4221399A-4342-E872-1D82-EE0D6E00295E}" dt="2024-08-15T07:04:23.337" v="273"/>
          <ac:spMkLst>
            <pc:docMk/>
            <pc:sldMk cId="3873925207" sldId="358"/>
            <ac:spMk id="23" creationId="{21FFB0E8-DA50-40EE-BD51-07943CEDE961}"/>
          </ac:spMkLst>
        </pc:spChg>
        <pc:spChg chg="add mod">
          <ac:chgData name="Shirshak  Acharya" userId="S::shirshak.acharya@naamii.org.np::e8797709-bc5b-4c94-bd91-b3cc5c750645" providerId="AD" clId="Web-{4221399A-4342-E872-1D82-EE0D6E00295E}" dt="2024-08-15T07:06:10.322" v="310" actId="1076"/>
          <ac:spMkLst>
            <pc:docMk/>
            <pc:sldMk cId="3873925207" sldId="358"/>
            <ac:spMk id="24" creationId="{416FC26A-0786-F1C9-E2D4-FA495CB89672}"/>
          </ac:spMkLst>
        </pc:spChg>
        <pc:spChg chg="add mod">
          <ac:chgData name="Shirshak  Acharya" userId="S::shirshak.acharya@naamii.org.np::e8797709-bc5b-4c94-bd91-b3cc5c750645" providerId="AD" clId="Web-{4221399A-4342-E872-1D82-EE0D6E00295E}" dt="2024-08-15T07:06:19.478" v="312" actId="14100"/>
          <ac:spMkLst>
            <pc:docMk/>
            <pc:sldMk cId="3873925207" sldId="358"/>
            <ac:spMk id="25" creationId="{A019928A-08A9-66C5-5FA5-3209D4319FF8}"/>
          </ac:spMkLst>
        </pc:spChg>
        <pc:spChg chg="add mod">
          <ac:chgData name="Shirshak  Acharya" userId="S::shirshak.acharya@naamii.org.np::e8797709-bc5b-4c94-bd91-b3cc5c750645" providerId="AD" clId="Web-{4221399A-4342-E872-1D82-EE0D6E00295E}" dt="2024-08-15T07:06:29.197" v="314" actId="14100"/>
          <ac:spMkLst>
            <pc:docMk/>
            <pc:sldMk cId="3873925207" sldId="358"/>
            <ac:spMk id="26" creationId="{D6DBD08B-C95F-8A85-2993-BFAE52EA8A1A}"/>
          </ac:spMkLst>
        </pc:spChg>
        <pc:picChg chg="mod">
          <ac:chgData name="Shirshak  Acharya" userId="S::shirshak.acharya@naamii.org.np::e8797709-bc5b-4c94-bd91-b3cc5c750645" providerId="AD" clId="Web-{4221399A-4342-E872-1D82-EE0D6E00295E}" dt="2024-08-15T07:03:57.289" v="265" actId="1076"/>
          <ac:picMkLst>
            <pc:docMk/>
            <pc:sldMk cId="3873925207" sldId="358"/>
            <ac:picMk id="3" creationId="{3CD2F372-79C2-8ACF-5707-F1B441B19F4C}"/>
          </ac:picMkLst>
        </pc:picChg>
        <pc:picChg chg="add mod">
          <ac:chgData name="Shirshak  Acharya" userId="S::shirshak.acharya@naamii.org.np::e8797709-bc5b-4c94-bd91-b3cc5c750645" providerId="AD" clId="Web-{4221399A-4342-E872-1D82-EE0D6E00295E}" dt="2024-08-15T07:01:39.538" v="219" actId="14100"/>
          <ac:picMkLst>
            <pc:docMk/>
            <pc:sldMk cId="3873925207" sldId="358"/>
            <ac:picMk id="4" creationId="{06B39C3B-14AD-7D65-686F-B51C06B4FD7D}"/>
          </ac:picMkLst>
        </pc:picChg>
        <pc:picChg chg="add mod">
          <ac:chgData name="Shirshak  Acharya" userId="S::shirshak.acharya@naamii.org.np::e8797709-bc5b-4c94-bd91-b3cc5c750645" providerId="AD" clId="Web-{4221399A-4342-E872-1D82-EE0D6E00295E}" dt="2024-08-15T07:01:50.773" v="223" actId="1076"/>
          <ac:picMkLst>
            <pc:docMk/>
            <pc:sldMk cId="3873925207" sldId="358"/>
            <ac:picMk id="6" creationId="{9C23B174-D72C-CE09-D91D-F05191C03881}"/>
          </ac:picMkLst>
        </pc:picChg>
        <pc:picChg chg="add mod">
          <ac:chgData name="Shirshak  Acharya" userId="S::shirshak.acharya@naamii.org.np::e8797709-bc5b-4c94-bd91-b3cc5c750645" providerId="AD" clId="Web-{4221399A-4342-E872-1D82-EE0D6E00295E}" dt="2024-08-15T07:01:46.445" v="222" actId="1076"/>
          <ac:picMkLst>
            <pc:docMk/>
            <pc:sldMk cId="3873925207" sldId="358"/>
            <ac:picMk id="7" creationId="{6162C387-4648-D6F4-13CD-C4B500C37205}"/>
          </ac:picMkLst>
        </pc:picChg>
        <pc:picChg chg="add mod">
          <ac:chgData name="Shirshak  Acharya" userId="S::shirshak.acharya@naamii.org.np::e8797709-bc5b-4c94-bd91-b3cc5c750645" providerId="AD" clId="Web-{4221399A-4342-E872-1D82-EE0D6E00295E}" dt="2024-08-15T07:01:44.523" v="221" actId="1076"/>
          <ac:picMkLst>
            <pc:docMk/>
            <pc:sldMk cId="3873925207" sldId="358"/>
            <ac:picMk id="8" creationId="{DC76721F-39E3-DB30-F753-45562405F519}"/>
          </ac:picMkLst>
        </pc:picChg>
        <pc:picChg chg="mod">
          <ac:chgData name="Shirshak  Acharya" userId="S::shirshak.acharya@naamii.org.np::e8797709-bc5b-4c94-bd91-b3cc5c750645" providerId="AD" clId="Web-{4221399A-4342-E872-1D82-EE0D6E00295E}" dt="2024-08-15T05:25:57.636" v="9" actId="1076"/>
          <ac:picMkLst>
            <pc:docMk/>
            <pc:sldMk cId="3873925207" sldId="358"/>
            <ac:picMk id="10" creationId="{214A5E2E-E7D3-6A6E-0C9E-92A4CC9DB3CB}"/>
          </ac:picMkLst>
        </pc:picChg>
        <pc:picChg chg="mod">
          <ac:chgData name="Shirshak  Acharya" userId="S::shirshak.acharya@naamii.org.np::e8797709-bc5b-4c94-bd91-b3cc5c750645" providerId="AD" clId="Web-{4221399A-4342-E872-1D82-EE0D6E00295E}" dt="2024-08-15T07:03:53.961" v="264" actId="1076"/>
          <ac:picMkLst>
            <pc:docMk/>
            <pc:sldMk cId="3873925207" sldId="358"/>
            <ac:picMk id="12" creationId="{1B3294FC-670D-03B4-CFE8-7E4D3634D70A}"/>
          </ac:picMkLst>
        </pc:picChg>
        <pc:cxnChg chg="add mod">
          <ac:chgData name="Shirshak  Acharya" userId="S::shirshak.acharya@naamii.org.np::e8797709-bc5b-4c94-bd91-b3cc5c750645" providerId="AD" clId="Web-{4221399A-4342-E872-1D82-EE0D6E00295E}" dt="2024-08-15T07:01:18.741" v="213" actId="1076"/>
          <ac:cxnSpMkLst>
            <pc:docMk/>
            <pc:sldMk cId="3873925207" sldId="358"/>
            <ac:cxnSpMk id="9" creationId="{5344DCFB-CACB-5C7D-0BB2-B0FF9093BB5A}"/>
          </ac:cxnSpMkLst>
        </pc:cxnChg>
        <pc:cxnChg chg="add mod">
          <ac:chgData name="Shirshak  Acharya" userId="S::shirshak.acharya@naamii.org.np::e8797709-bc5b-4c94-bd91-b3cc5c750645" providerId="AD" clId="Web-{4221399A-4342-E872-1D82-EE0D6E00295E}" dt="2024-08-15T07:01:42.398" v="220" actId="1076"/>
          <ac:cxnSpMkLst>
            <pc:docMk/>
            <pc:sldMk cId="3873925207" sldId="358"/>
            <ac:cxnSpMk id="11" creationId="{24CC0640-596F-F330-1E66-7A8EEAEC8492}"/>
          </ac:cxnSpMkLst>
        </pc:cxnChg>
      </pc:sldChg>
      <pc:sldChg chg="addSp delSp modSp">
        <pc:chgData name="Shirshak  Acharya" userId="S::shirshak.acharya@naamii.org.np::e8797709-bc5b-4c94-bd91-b3cc5c750645" providerId="AD" clId="Web-{4221399A-4342-E872-1D82-EE0D6E00295E}" dt="2024-08-15T08:14:45.071" v="521" actId="1076"/>
        <pc:sldMkLst>
          <pc:docMk/>
          <pc:sldMk cId="4050537698" sldId="359"/>
        </pc:sldMkLst>
        <pc:spChg chg="mod">
          <ac:chgData name="Shirshak  Acharya" userId="S::shirshak.acharya@naamii.org.np::e8797709-bc5b-4c94-bd91-b3cc5c750645" providerId="AD" clId="Web-{4221399A-4342-E872-1D82-EE0D6E00295E}" dt="2024-08-15T05:32:47.223" v="104" actId="20577"/>
          <ac:spMkLst>
            <pc:docMk/>
            <pc:sldMk cId="4050537698" sldId="359"/>
            <ac:spMk id="2" creationId="{1BFB999B-8662-84D5-9459-01E18606B5C7}"/>
          </ac:spMkLst>
        </pc:spChg>
        <pc:spChg chg="add mod">
          <ac:chgData name="Shirshak  Acharya" userId="S::shirshak.acharya@naamii.org.np::e8797709-bc5b-4c94-bd91-b3cc5c750645" providerId="AD" clId="Web-{4221399A-4342-E872-1D82-EE0D6E00295E}" dt="2024-08-15T08:11:27.584" v="430" actId="20577"/>
          <ac:spMkLst>
            <pc:docMk/>
            <pc:sldMk cId="4050537698" sldId="359"/>
            <ac:spMk id="17" creationId="{18446CCE-2222-FC41-9760-A1AB180A39BF}"/>
          </ac:spMkLst>
        </pc:spChg>
        <pc:spChg chg="add del mod">
          <ac:chgData name="Shirshak  Acharya" userId="S::shirshak.acharya@naamii.org.np::e8797709-bc5b-4c94-bd91-b3cc5c750645" providerId="AD" clId="Web-{4221399A-4342-E872-1D82-EE0D6E00295E}" dt="2024-08-15T08:11:14.881" v="419"/>
          <ac:spMkLst>
            <pc:docMk/>
            <pc:sldMk cId="4050537698" sldId="359"/>
            <ac:spMk id="18" creationId="{DAE9DB7D-9771-6507-6459-8DD5600E2D9B}"/>
          </ac:spMkLst>
        </pc:spChg>
        <pc:spChg chg="add mod">
          <ac:chgData name="Shirshak  Acharya" userId="S::shirshak.acharya@naamii.org.np::e8797709-bc5b-4c94-bd91-b3cc5c750645" providerId="AD" clId="Web-{4221399A-4342-E872-1D82-EE0D6E00295E}" dt="2024-08-15T08:14:45.071" v="521" actId="1076"/>
          <ac:spMkLst>
            <pc:docMk/>
            <pc:sldMk cId="4050537698" sldId="359"/>
            <ac:spMk id="21" creationId="{24C45946-D354-642B-B965-38DE93BFCF70}"/>
          </ac:spMkLst>
        </pc:spChg>
        <pc:graphicFrameChg chg="add del mod modGraphic">
          <ac:chgData name="Shirshak  Acharya" userId="S::shirshak.acharya@naamii.org.np::e8797709-bc5b-4c94-bd91-b3cc5c750645" providerId="AD" clId="Web-{4221399A-4342-E872-1D82-EE0D6E00295E}" dt="2024-08-15T07:21:56.032" v="365"/>
          <ac:graphicFrameMkLst>
            <pc:docMk/>
            <pc:sldMk cId="4050537698" sldId="359"/>
            <ac:graphicFrameMk id="7" creationId="{A2A55E1B-BEEE-6176-C33B-D985EBC874C1}"/>
          </ac:graphicFrameMkLst>
        </pc:graphicFrameChg>
        <pc:graphicFrameChg chg="add mod">
          <ac:chgData name="Shirshak  Acharya" userId="S::shirshak.acharya@naamii.org.np::e8797709-bc5b-4c94-bd91-b3cc5c750645" providerId="AD" clId="Web-{4221399A-4342-E872-1D82-EE0D6E00295E}" dt="2024-08-15T08:10:04.256" v="397" actId="1076"/>
          <ac:graphicFrameMkLst>
            <pc:docMk/>
            <pc:sldMk cId="4050537698" sldId="359"/>
            <ac:graphicFrameMk id="8" creationId="{A997716D-E08E-277F-BD56-AE40DA7B91EC}"/>
          </ac:graphicFrameMkLst>
        </pc:graphicFrameChg>
        <pc:graphicFrameChg chg="add del mod modGraphic">
          <ac:chgData name="Shirshak  Acharya" userId="S::shirshak.acharya@naamii.org.np::e8797709-bc5b-4c94-bd91-b3cc5c750645" providerId="AD" clId="Web-{4221399A-4342-E872-1D82-EE0D6E00295E}" dt="2024-08-15T08:10:34.303" v="413"/>
          <ac:graphicFrameMkLst>
            <pc:docMk/>
            <pc:sldMk cId="4050537698" sldId="359"/>
            <ac:graphicFrameMk id="10" creationId="{D2AC1A12-EB6F-006C-B7AD-143BEAF89462}"/>
          </ac:graphicFrameMkLst>
        </pc:graphicFrameChg>
        <pc:graphicFrameChg chg="add mod">
          <ac:chgData name="Shirshak  Acharya" userId="S::shirshak.acharya@naamii.org.np::e8797709-bc5b-4c94-bd91-b3cc5c750645" providerId="AD" clId="Web-{4221399A-4342-E872-1D82-EE0D6E00295E}" dt="2024-08-15T08:11:03.365" v="415" actId="1076"/>
          <ac:graphicFrameMkLst>
            <pc:docMk/>
            <pc:sldMk cId="4050537698" sldId="359"/>
            <ac:graphicFrameMk id="12" creationId="{68F0293D-1870-8E82-4F97-502BFF692B11}"/>
          </ac:graphicFrameMkLst>
        </pc:graphicFrameChg>
        <pc:graphicFrameChg chg="add del mod">
          <ac:chgData name="Shirshak  Acharya" userId="S::shirshak.acharya@naamii.org.np::e8797709-bc5b-4c94-bd91-b3cc5c750645" providerId="AD" clId="Web-{4221399A-4342-E872-1D82-EE0D6E00295E}" dt="2024-08-15T08:10:52.475" v="414"/>
          <ac:graphicFrameMkLst>
            <pc:docMk/>
            <pc:sldMk cId="4050537698" sldId="359"/>
            <ac:graphicFrameMk id="14" creationId="{4F06C6A7-ED83-44BC-C7BB-1D7B94B3314C}"/>
          </ac:graphicFrameMkLst>
        </pc:graphicFrameChg>
        <pc:graphicFrameChg chg="add mod">
          <ac:chgData name="Shirshak  Acharya" userId="S::shirshak.acharya@naamii.org.np::e8797709-bc5b-4c94-bd91-b3cc5c750645" providerId="AD" clId="Web-{4221399A-4342-E872-1D82-EE0D6E00295E}" dt="2024-08-15T08:14:45.040" v="519" actId="1076"/>
          <ac:graphicFrameMkLst>
            <pc:docMk/>
            <pc:sldMk cId="4050537698" sldId="359"/>
            <ac:graphicFrameMk id="19" creationId="{54273A04-5935-1251-1EC9-F7AD53DC2E7A}"/>
          </ac:graphicFrameMkLst>
        </pc:graphicFrameChg>
        <pc:graphicFrameChg chg="add mod modGraphic">
          <ac:chgData name="Shirshak  Acharya" userId="S::shirshak.acharya@naamii.org.np::e8797709-bc5b-4c94-bd91-b3cc5c750645" providerId="AD" clId="Web-{4221399A-4342-E872-1D82-EE0D6E00295E}" dt="2024-08-15T08:14:45.055" v="520" actId="1076"/>
          <ac:graphicFrameMkLst>
            <pc:docMk/>
            <pc:sldMk cId="4050537698" sldId="359"/>
            <ac:graphicFrameMk id="20" creationId="{706A3EDA-2E19-CAE6-1CC1-5FC59A16A0A2}"/>
          </ac:graphicFrameMkLst>
        </pc:graphicFrameChg>
        <pc:picChg chg="del">
          <ac:chgData name="Shirshak  Acharya" userId="S::shirshak.acharya@naamii.org.np::e8797709-bc5b-4c94-bd91-b3cc5c750645" providerId="AD" clId="Web-{4221399A-4342-E872-1D82-EE0D6E00295E}" dt="2024-08-15T05:28:08.826" v="14"/>
          <ac:picMkLst>
            <pc:docMk/>
            <pc:sldMk cId="4050537698" sldId="359"/>
            <ac:picMk id="3" creationId="{3CD2F372-79C2-8ACF-5707-F1B441B19F4C}"/>
          </ac:picMkLst>
        </pc:picChg>
        <pc:picChg chg="add mod modCrop">
          <ac:chgData name="Shirshak  Acharya" userId="S::shirshak.acharya@naamii.org.np::e8797709-bc5b-4c94-bd91-b3cc5c750645" providerId="AD" clId="Web-{4221399A-4342-E872-1D82-EE0D6E00295E}" dt="2024-08-15T07:21:32.501" v="355" actId="1076"/>
          <ac:picMkLst>
            <pc:docMk/>
            <pc:sldMk cId="4050537698" sldId="359"/>
            <ac:picMk id="3" creationId="{8574D763-5C42-1160-4C85-0285E531A1E9}"/>
          </ac:picMkLst>
        </pc:picChg>
        <pc:picChg chg="del">
          <ac:chgData name="Shirshak  Acharya" userId="S::shirshak.acharya@naamii.org.np::e8797709-bc5b-4c94-bd91-b3cc5c750645" providerId="AD" clId="Web-{4221399A-4342-E872-1D82-EE0D6E00295E}" dt="2024-08-15T05:28:10.326" v="15"/>
          <ac:picMkLst>
            <pc:docMk/>
            <pc:sldMk cId="4050537698" sldId="359"/>
            <ac:picMk id="4" creationId="{440CE566-7F6E-F8CC-EB80-4DFC885A9C84}"/>
          </ac:picMkLst>
        </pc:picChg>
        <pc:picChg chg="add mod">
          <ac:chgData name="Shirshak  Acharya" userId="S::shirshak.acharya@naamii.org.np::e8797709-bc5b-4c94-bd91-b3cc5c750645" providerId="AD" clId="Web-{4221399A-4342-E872-1D82-EE0D6E00295E}" dt="2024-08-15T07:21:28.720" v="354" actId="1076"/>
          <ac:picMkLst>
            <pc:docMk/>
            <pc:sldMk cId="4050537698" sldId="359"/>
            <ac:picMk id="5" creationId="{BFC6CC5F-937D-6802-71E1-565B4EE166E7}"/>
          </ac:picMkLst>
        </pc:picChg>
        <pc:picChg chg="del">
          <ac:chgData name="Shirshak  Acharya" userId="S::shirshak.acharya@naamii.org.np::e8797709-bc5b-4c94-bd91-b3cc5c750645" providerId="AD" clId="Web-{4221399A-4342-E872-1D82-EE0D6E00295E}" dt="2024-08-15T05:28:07.342" v="13"/>
          <ac:picMkLst>
            <pc:docMk/>
            <pc:sldMk cId="4050537698" sldId="359"/>
            <ac:picMk id="5" creationId="{D406F751-9BD8-9E5B-7707-89AA137268E2}"/>
          </ac:picMkLst>
        </pc:picChg>
        <pc:picChg chg="add del mod">
          <ac:chgData name="Shirshak  Acharya" userId="S::shirshak.acharya@naamii.org.np::e8797709-bc5b-4c94-bd91-b3cc5c750645" providerId="AD" clId="Web-{4221399A-4342-E872-1D82-EE0D6E00295E}" dt="2024-08-15T05:30:29.892" v="32"/>
          <ac:picMkLst>
            <pc:docMk/>
            <pc:sldMk cId="4050537698" sldId="359"/>
            <ac:picMk id="6" creationId="{04595D8E-705E-AB12-A4F8-CEEC9DD40AFA}"/>
          </ac:picMkLst>
        </pc:picChg>
        <pc:picChg chg="del mod">
          <ac:chgData name="Shirshak  Acharya" userId="S::shirshak.acharya@naamii.org.np::e8797709-bc5b-4c94-bd91-b3cc5c750645" providerId="AD" clId="Web-{4221399A-4342-E872-1D82-EE0D6E00295E}" dt="2024-08-15T05:30:29.892" v="33"/>
          <ac:picMkLst>
            <pc:docMk/>
            <pc:sldMk cId="4050537698" sldId="359"/>
            <ac:picMk id="7" creationId="{F57B09EB-81CC-E590-4AE5-4381B1BCF887}"/>
          </ac:picMkLst>
        </pc:picChg>
        <pc:picChg chg="add del mod">
          <ac:chgData name="Shirshak  Acharya" userId="S::shirshak.acharya@naamii.org.np::e8797709-bc5b-4c94-bd91-b3cc5c750645" providerId="AD" clId="Web-{4221399A-4342-E872-1D82-EE0D6E00295E}" dt="2024-08-15T05:30:29.892" v="31"/>
          <ac:picMkLst>
            <pc:docMk/>
            <pc:sldMk cId="4050537698" sldId="359"/>
            <ac:picMk id="8" creationId="{B6D10FF9-248E-BF63-F293-CCBDF0A96BB5}"/>
          </ac:picMkLst>
        </pc:picChg>
        <pc:picChg chg="add del mod">
          <ac:chgData name="Shirshak  Acharya" userId="S::shirshak.acharya@naamii.org.np::e8797709-bc5b-4c94-bd91-b3cc5c750645" providerId="AD" clId="Web-{4221399A-4342-E872-1D82-EE0D6E00295E}" dt="2024-08-15T05:30:29.892" v="30"/>
          <ac:picMkLst>
            <pc:docMk/>
            <pc:sldMk cId="4050537698" sldId="359"/>
            <ac:picMk id="9" creationId="{B75EBB10-5E7B-C94E-7E4D-43EDCAA5B654}"/>
          </ac:picMkLst>
        </pc:picChg>
        <pc:picChg chg="del">
          <ac:chgData name="Shirshak  Acharya" userId="S::shirshak.acharya@naamii.org.np::e8797709-bc5b-4c94-bd91-b3cc5c750645" providerId="AD" clId="Web-{4221399A-4342-E872-1D82-EE0D6E00295E}" dt="2024-08-15T05:28:05.717" v="12"/>
          <ac:picMkLst>
            <pc:docMk/>
            <pc:sldMk cId="4050537698" sldId="359"/>
            <ac:picMk id="10" creationId="{214A5E2E-E7D3-6A6E-0C9E-92A4CC9DB3CB}"/>
          </ac:picMkLst>
        </pc:picChg>
        <pc:cxnChg chg="add del mod">
          <ac:chgData name="Shirshak  Acharya" userId="S::shirshak.acharya@naamii.org.np::e8797709-bc5b-4c94-bd91-b3cc5c750645" providerId="AD" clId="Web-{4221399A-4342-E872-1D82-EE0D6E00295E}" dt="2024-08-15T08:11:33.678" v="431"/>
          <ac:cxnSpMkLst>
            <pc:docMk/>
            <pc:sldMk cId="4050537698" sldId="359"/>
            <ac:cxnSpMk id="6" creationId="{BA360FAD-901A-4DC1-D816-82F57BE7381E}"/>
          </ac:cxnSpMkLst>
        </pc:cxnChg>
      </pc:sldChg>
      <pc:sldChg chg="addSp delSp modSp add ord replId">
        <pc:chgData name="Shirshak  Acharya" userId="S::shirshak.acharya@naamii.org.np::e8797709-bc5b-4c94-bd91-b3cc5c750645" providerId="AD" clId="Web-{4221399A-4342-E872-1D82-EE0D6E00295E}" dt="2024-08-15T08:08:34.989" v="389" actId="1076"/>
        <pc:sldMkLst>
          <pc:docMk/>
          <pc:sldMk cId="3239536800" sldId="360"/>
        </pc:sldMkLst>
        <pc:spChg chg="mod">
          <ac:chgData name="Shirshak  Acharya" userId="S::shirshak.acharya@naamii.org.np::e8797709-bc5b-4c94-bd91-b3cc5c750645" providerId="AD" clId="Web-{4221399A-4342-E872-1D82-EE0D6E00295E}" dt="2024-08-15T07:57:28.655" v="366" actId="20577"/>
          <ac:spMkLst>
            <pc:docMk/>
            <pc:sldMk cId="3239536800" sldId="360"/>
            <ac:spMk id="2" creationId="{1BFB999B-8662-84D5-9459-01E18606B5C7}"/>
          </ac:spMkLst>
        </pc:spChg>
        <pc:picChg chg="add del mod modCrop">
          <ac:chgData name="Shirshak  Acharya" userId="S::shirshak.acharya@naamii.org.np::e8797709-bc5b-4c94-bd91-b3cc5c750645" providerId="AD" clId="Web-{4221399A-4342-E872-1D82-EE0D6E00295E}" dt="2024-08-15T08:00:59.344" v="370"/>
          <ac:picMkLst>
            <pc:docMk/>
            <pc:sldMk cId="3239536800" sldId="360"/>
            <ac:picMk id="3" creationId="{143805DC-082C-5019-7751-1FB2E4C24B5C}"/>
          </ac:picMkLst>
        </pc:picChg>
        <pc:picChg chg="del">
          <ac:chgData name="Shirshak  Acharya" userId="S::shirshak.acharya@naamii.org.np::e8797709-bc5b-4c94-bd91-b3cc5c750645" providerId="AD" clId="Web-{4221399A-4342-E872-1D82-EE0D6E00295E}" dt="2024-08-15T05:48:29.492" v="129"/>
          <ac:picMkLst>
            <pc:docMk/>
            <pc:sldMk cId="3239536800" sldId="360"/>
            <ac:picMk id="3" creationId="{EBE180AD-03EC-2153-B874-5E83910E8F73}"/>
          </ac:picMkLst>
        </pc:picChg>
        <pc:picChg chg="add del mod">
          <ac:chgData name="Shirshak  Acharya" userId="S::shirshak.acharya@naamii.org.np::e8797709-bc5b-4c94-bd91-b3cc5c750645" providerId="AD" clId="Web-{4221399A-4342-E872-1D82-EE0D6E00295E}" dt="2024-08-15T06:06:14.795" v="156"/>
          <ac:picMkLst>
            <pc:docMk/>
            <pc:sldMk cId="3239536800" sldId="360"/>
            <ac:picMk id="4" creationId="{11F254CF-AF98-1399-D84C-DA1028A0D168}"/>
          </ac:picMkLst>
        </pc:picChg>
        <pc:picChg chg="add del mod modCrop">
          <ac:chgData name="Shirshak  Acharya" userId="S::shirshak.acharya@naamii.org.np::e8797709-bc5b-4c94-bd91-b3cc5c750645" providerId="AD" clId="Web-{4221399A-4342-E872-1D82-EE0D6E00295E}" dt="2024-08-15T08:08:24.598" v="385"/>
          <ac:picMkLst>
            <pc:docMk/>
            <pc:sldMk cId="3239536800" sldId="360"/>
            <ac:picMk id="4" creationId="{73BA8137-F386-8EDD-6E7A-73E05B897EFA}"/>
          </ac:picMkLst>
        </pc:picChg>
        <pc:picChg chg="add del mod">
          <ac:chgData name="Shirshak  Acharya" userId="S::shirshak.acharya@naamii.org.np::e8797709-bc5b-4c94-bd91-b3cc5c750645" providerId="AD" clId="Web-{4221399A-4342-E872-1D82-EE0D6E00295E}" dt="2024-08-15T06:06:17.952" v="157"/>
          <ac:picMkLst>
            <pc:docMk/>
            <pc:sldMk cId="3239536800" sldId="360"/>
            <ac:picMk id="5" creationId="{C5BE7A4F-0161-C845-F71E-04B6D2C61A71}"/>
          </ac:picMkLst>
        </pc:picChg>
        <pc:picChg chg="add mod">
          <ac:chgData name="Shirshak  Acharya" userId="S::shirshak.acharya@naamii.org.np::e8797709-bc5b-4c94-bd91-b3cc5c750645" providerId="AD" clId="Web-{4221399A-4342-E872-1D82-EE0D6E00295E}" dt="2024-08-15T08:08:34.989" v="389" actId="1076"/>
          <ac:picMkLst>
            <pc:docMk/>
            <pc:sldMk cId="3239536800" sldId="360"/>
            <ac:picMk id="6" creationId="{7C2D8721-965B-1768-AA21-D4DAD956B114}"/>
          </ac:picMkLst>
        </pc:picChg>
        <pc:picChg chg="add del mod modCrop">
          <ac:chgData name="Shirshak  Acharya" userId="S::shirshak.acharya@naamii.org.np::e8797709-bc5b-4c94-bd91-b3cc5c750645" providerId="AD" clId="Web-{4221399A-4342-E872-1D82-EE0D6E00295E}" dt="2024-08-15T06:06:01.029" v="152"/>
          <ac:picMkLst>
            <pc:docMk/>
            <pc:sldMk cId="3239536800" sldId="360"/>
            <ac:picMk id="6" creationId="{9719AAAA-CAD2-2088-2B42-1D614879A38F}"/>
          </ac:picMkLst>
        </pc:picChg>
        <pc:picChg chg="add del mod modCrop">
          <ac:chgData name="Shirshak  Acharya" userId="S::shirshak.acharya@naamii.org.np::e8797709-bc5b-4c94-bd91-b3cc5c750645" providerId="AD" clId="Web-{4221399A-4342-E872-1D82-EE0D6E00295E}" dt="2024-08-15T07:14:39.732" v="315"/>
          <ac:picMkLst>
            <pc:docMk/>
            <pc:sldMk cId="3239536800" sldId="360"/>
            <ac:picMk id="7" creationId="{8172DED8-2B0D-055C-D80B-6AE30E00A397}"/>
          </ac:picMkLst>
        </pc:picChg>
        <pc:picChg chg="add del mod">
          <ac:chgData name="Shirshak  Acharya" userId="S::shirshak.acharya@naamii.org.np::e8797709-bc5b-4c94-bd91-b3cc5c750645" providerId="AD" clId="Web-{4221399A-4342-E872-1D82-EE0D6E00295E}" dt="2024-08-15T07:14:41.482" v="316"/>
          <ac:picMkLst>
            <pc:docMk/>
            <pc:sldMk cId="3239536800" sldId="360"/>
            <ac:picMk id="8" creationId="{FB22FF5A-F3A6-0D3C-6C59-0438891AAA13}"/>
          </ac:picMkLst>
        </pc:picChg>
        <pc:cxnChg chg="add del mod">
          <ac:chgData name="Shirshak  Acharya" userId="S::shirshak.acharya@naamii.org.np::e8797709-bc5b-4c94-bd91-b3cc5c750645" providerId="AD" clId="Web-{4221399A-4342-E872-1D82-EE0D6E00295E}" dt="2024-08-15T08:02:22.829" v="381"/>
          <ac:cxnSpMkLst>
            <pc:docMk/>
            <pc:sldMk cId="3239536800" sldId="360"/>
            <ac:cxnSpMk id="5" creationId="{12309938-81CF-4B79-D82C-80F443568C7D}"/>
          </ac:cxnSpMkLst>
        </pc:cxnChg>
      </pc:sldChg>
      <pc:sldChg chg="modSp add replId">
        <pc:chgData name="Shirshak  Acharya" userId="S::shirshak.acharya@naamii.org.np::e8797709-bc5b-4c94-bd91-b3cc5c750645" providerId="AD" clId="Web-{4221399A-4342-E872-1D82-EE0D6E00295E}" dt="2024-08-15T06:08:44.095" v="208" actId="20577"/>
        <pc:sldMkLst>
          <pc:docMk/>
          <pc:sldMk cId="3331047418" sldId="361"/>
        </pc:sldMkLst>
        <pc:spChg chg="mod">
          <ac:chgData name="Shirshak  Acharya" userId="S::shirshak.acharya@naamii.org.np::e8797709-bc5b-4c94-bd91-b3cc5c750645" providerId="AD" clId="Web-{4221399A-4342-E872-1D82-EE0D6E00295E}" dt="2024-08-15T06:08:44.095" v="208" actId="20577"/>
          <ac:spMkLst>
            <pc:docMk/>
            <pc:sldMk cId="3331047418" sldId="361"/>
            <ac:spMk id="2" creationId="{1BFB999B-8662-84D5-9459-01E18606B5C7}"/>
          </ac:spMkLst>
        </pc:spChg>
      </pc:sldChg>
    </pc:docChg>
  </pc:docChgLst>
  <pc:docChgLst>
    <pc:chgData name="Shirshak  Acharya" userId="S::shirshak.acharya@naamii.org.np::e8797709-bc5b-4c94-bd91-b3cc5c750645" providerId="AD" clId="Web-{58A34498-A949-5CA3-5AF2-069F8FB2C231}"/>
    <pc:docChg chg="addSld delSld modSld">
      <pc:chgData name="Shirshak  Acharya" userId="S::shirshak.acharya@naamii.org.np::e8797709-bc5b-4c94-bd91-b3cc5c750645" providerId="AD" clId="Web-{58A34498-A949-5CA3-5AF2-069F8FB2C231}" dt="2024-08-19T18:51:42.074" v="390" actId="20577"/>
      <pc:docMkLst>
        <pc:docMk/>
      </pc:docMkLst>
      <pc:sldChg chg="modSp">
        <pc:chgData name="Shirshak  Acharya" userId="S::shirshak.acharya@naamii.org.np::e8797709-bc5b-4c94-bd91-b3cc5c750645" providerId="AD" clId="Web-{58A34498-A949-5CA3-5AF2-069F8FB2C231}" dt="2024-08-19T18:49:37.885" v="372" actId="20577"/>
        <pc:sldMkLst>
          <pc:docMk/>
          <pc:sldMk cId="1638234964" sldId="357"/>
        </pc:sldMkLst>
        <pc:spChg chg="mod">
          <ac:chgData name="Shirshak  Acharya" userId="S::shirshak.acharya@naamii.org.np::e8797709-bc5b-4c94-bd91-b3cc5c750645" providerId="AD" clId="Web-{58A34498-A949-5CA3-5AF2-069F8FB2C231}" dt="2024-08-19T18:49:37.885" v="372" actId="20577"/>
          <ac:spMkLst>
            <pc:docMk/>
            <pc:sldMk cId="1638234964" sldId="357"/>
            <ac:spMk id="3" creationId="{8F2CBEDD-24CA-1921-BB9B-DB4769ED631B}"/>
          </ac:spMkLst>
        </pc:spChg>
      </pc:sldChg>
      <pc:sldChg chg="addSp delSp modSp">
        <pc:chgData name="Shirshak  Acharya" userId="S::shirshak.acharya@naamii.org.np::e8797709-bc5b-4c94-bd91-b3cc5c750645" providerId="AD" clId="Web-{58A34498-A949-5CA3-5AF2-069F8FB2C231}" dt="2024-08-19T18:43:45.366" v="243" actId="14100"/>
        <pc:sldMkLst>
          <pc:docMk/>
          <pc:sldMk cId="3331047418" sldId="361"/>
        </pc:sldMkLst>
        <pc:picChg chg="add del mod">
          <ac:chgData name="Shirshak  Acharya" userId="S::shirshak.acharya@naamii.org.np::e8797709-bc5b-4c94-bd91-b3cc5c750645" providerId="AD" clId="Web-{58A34498-A949-5CA3-5AF2-069F8FB2C231}" dt="2024-08-19T17:58:39.018" v="109"/>
          <ac:picMkLst>
            <pc:docMk/>
            <pc:sldMk cId="3331047418" sldId="361"/>
            <ac:picMk id="3" creationId="{1FFE8263-BA2A-4321-E698-ECEC57D83A3E}"/>
          </ac:picMkLst>
        </pc:picChg>
        <pc:picChg chg="add del mod">
          <ac:chgData name="Shirshak  Acharya" userId="S::shirshak.acharya@naamii.org.np::e8797709-bc5b-4c94-bd91-b3cc5c750645" providerId="AD" clId="Web-{58A34498-A949-5CA3-5AF2-069F8FB2C231}" dt="2024-08-19T18:43:27.397" v="240"/>
          <ac:picMkLst>
            <pc:docMk/>
            <pc:sldMk cId="3331047418" sldId="361"/>
            <ac:picMk id="3" creationId="{BF9D631E-91A8-B37C-9370-E26141168D30}"/>
          </ac:picMkLst>
        </pc:picChg>
        <pc:picChg chg="del">
          <ac:chgData name="Shirshak  Acharya" userId="S::shirshak.acharya@naamii.org.np::e8797709-bc5b-4c94-bd91-b3cc5c750645" providerId="AD" clId="Web-{58A34498-A949-5CA3-5AF2-069F8FB2C231}" dt="2024-08-19T17:32:36.245" v="18"/>
          <ac:picMkLst>
            <pc:docMk/>
            <pc:sldMk cId="3331047418" sldId="361"/>
            <ac:picMk id="4" creationId="{33718BB3-E51F-AF70-F9FF-1547CEC2277E}"/>
          </ac:picMkLst>
        </pc:picChg>
        <pc:picChg chg="add mod">
          <ac:chgData name="Shirshak  Acharya" userId="S::shirshak.acharya@naamii.org.np::e8797709-bc5b-4c94-bd91-b3cc5c750645" providerId="AD" clId="Web-{58A34498-A949-5CA3-5AF2-069F8FB2C231}" dt="2024-08-19T18:43:45.366" v="243" actId="14100"/>
          <ac:picMkLst>
            <pc:docMk/>
            <pc:sldMk cId="3331047418" sldId="361"/>
            <ac:picMk id="4" creationId="{586FAF64-AE81-CDEF-61A6-53280C741A38}"/>
          </ac:picMkLst>
        </pc:picChg>
        <pc:picChg chg="add del mod">
          <ac:chgData name="Shirshak  Acharya" userId="S::shirshak.acharya@naamii.org.np::e8797709-bc5b-4c94-bd91-b3cc5c750645" providerId="AD" clId="Web-{58A34498-A949-5CA3-5AF2-069F8FB2C231}" dt="2024-08-19T18:00:01.174" v="115"/>
          <ac:picMkLst>
            <pc:docMk/>
            <pc:sldMk cId="3331047418" sldId="361"/>
            <ac:picMk id="5" creationId="{73383D01-E5B5-2B7A-5A8F-772CB4E488D4}"/>
          </ac:picMkLst>
        </pc:picChg>
        <pc:picChg chg="add del mod">
          <ac:chgData name="Shirshak  Acharya" userId="S::shirshak.acharya@naamii.org.np::e8797709-bc5b-4c94-bd91-b3cc5c750645" providerId="AD" clId="Web-{58A34498-A949-5CA3-5AF2-069F8FB2C231}" dt="2024-08-19T18:41:24.568" v="231"/>
          <ac:picMkLst>
            <pc:docMk/>
            <pc:sldMk cId="3331047418" sldId="361"/>
            <ac:picMk id="6" creationId="{931F66B8-5650-686C-CC28-550530FF22EA}"/>
          </ac:picMkLst>
        </pc:picChg>
        <pc:picChg chg="del">
          <ac:chgData name="Shirshak  Acharya" userId="S::shirshak.acharya@naamii.org.np::e8797709-bc5b-4c94-bd91-b3cc5c750645" providerId="AD" clId="Web-{58A34498-A949-5CA3-5AF2-069F8FB2C231}" dt="2024-08-19T17:32:32.416" v="17"/>
          <ac:picMkLst>
            <pc:docMk/>
            <pc:sldMk cId="3331047418" sldId="361"/>
            <ac:picMk id="18" creationId="{99272D3F-36C4-132A-BDA5-84521AF00C77}"/>
          </ac:picMkLst>
        </pc:picChg>
        <pc:picChg chg="del">
          <ac:chgData name="Shirshak  Acharya" userId="S::shirshak.acharya@naamii.org.np::e8797709-bc5b-4c94-bd91-b3cc5c750645" providerId="AD" clId="Web-{58A34498-A949-5CA3-5AF2-069F8FB2C231}" dt="2024-08-19T17:32:36.245" v="24"/>
          <ac:picMkLst>
            <pc:docMk/>
            <pc:sldMk cId="3331047418" sldId="361"/>
            <ac:picMk id="20" creationId="{60C1EACE-468D-80BD-0076-DEC0783B0B4F}"/>
          </ac:picMkLst>
        </pc:picChg>
        <pc:picChg chg="del">
          <ac:chgData name="Shirshak  Acharya" userId="S::shirshak.acharya@naamii.org.np::e8797709-bc5b-4c94-bd91-b3cc5c750645" providerId="AD" clId="Web-{58A34498-A949-5CA3-5AF2-069F8FB2C231}" dt="2024-08-19T17:32:36.245" v="23"/>
          <ac:picMkLst>
            <pc:docMk/>
            <pc:sldMk cId="3331047418" sldId="361"/>
            <ac:picMk id="22" creationId="{AF2CBD52-A70B-16D3-EE9B-CE860BADEB08}"/>
          </ac:picMkLst>
        </pc:picChg>
        <pc:picChg chg="del">
          <ac:chgData name="Shirshak  Acharya" userId="S::shirshak.acharya@naamii.org.np::e8797709-bc5b-4c94-bd91-b3cc5c750645" providerId="AD" clId="Web-{58A34498-A949-5CA3-5AF2-069F8FB2C231}" dt="2024-08-19T17:32:36.245" v="22"/>
          <ac:picMkLst>
            <pc:docMk/>
            <pc:sldMk cId="3331047418" sldId="361"/>
            <ac:picMk id="24" creationId="{B345E94B-7A5D-0BF7-8D10-66BC5174748B}"/>
          </ac:picMkLst>
        </pc:picChg>
        <pc:picChg chg="del">
          <ac:chgData name="Shirshak  Acharya" userId="S::shirshak.acharya@naamii.org.np::e8797709-bc5b-4c94-bd91-b3cc5c750645" providerId="AD" clId="Web-{58A34498-A949-5CA3-5AF2-069F8FB2C231}" dt="2024-08-19T17:32:36.245" v="21"/>
          <ac:picMkLst>
            <pc:docMk/>
            <pc:sldMk cId="3331047418" sldId="361"/>
            <ac:picMk id="30" creationId="{61F6A52D-4EEC-AA56-B949-8FACD8F1D662}"/>
          </ac:picMkLst>
        </pc:picChg>
        <pc:picChg chg="del">
          <ac:chgData name="Shirshak  Acharya" userId="S::shirshak.acharya@naamii.org.np::e8797709-bc5b-4c94-bd91-b3cc5c750645" providerId="AD" clId="Web-{58A34498-A949-5CA3-5AF2-069F8FB2C231}" dt="2024-08-19T17:32:36.245" v="20"/>
          <ac:picMkLst>
            <pc:docMk/>
            <pc:sldMk cId="3331047418" sldId="361"/>
            <ac:picMk id="32" creationId="{8570D6E3-A8EA-7D9D-69EE-3BC11C30BC5C}"/>
          </ac:picMkLst>
        </pc:picChg>
        <pc:picChg chg="del">
          <ac:chgData name="Shirshak  Acharya" userId="S::shirshak.acharya@naamii.org.np::e8797709-bc5b-4c94-bd91-b3cc5c750645" providerId="AD" clId="Web-{58A34498-A949-5CA3-5AF2-069F8FB2C231}" dt="2024-08-19T17:32:36.245" v="19"/>
          <ac:picMkLst>
            <pc:docMk/>
            <pc:sldMk cId="3331047418" sldId="361"/>
            <ac:picMk id="33" creationId="{D836FDF3-06AA-8478-6FE8-2F8F51B3A464}"/>
          </ac:picMkLst>
        </pc:picChg>
      </pc:sldChg>
      <pc:sldChg chg="addSp delSp modSp">
        <pc:chgData name="Shirshak  Acharya" userId="S::shirshak.acharya@naamii.org.np::e8797709-bc5b-4c94-bd91-b3cc5c750645" providerId="AD" clId="Web-{58A34498-A949-5CA3-5AF2-069F8FB2C231}" dt="2024-08-19T17:32:05.510" v="16" actId="1076"/>
        <pc:sldMkLst>
          <pc:docMk/>
          <pc:sldMk cId="3397820984" sldId="367"/>
        </pc:sldMkLst>
        <pc:picChg chg="del">
          <ac:chgData name="Shirshak  Acharya" userId="S::shirshak.acharya@naamii.org.np::e8797709-bc5b-4c94-bd91-b3cc5c750645" providerId="AD" clId="Web-{58A34498-A949-5CA3-5AF2-069F8FB2C231}" dt="2024-08-19T17:31:15.244" v="1"/>
          <ac:picMkLst>
            <pc:docMk/>
            <pc:sldMk cId="3397820984" sldId="367"/>
            <ac:picMk id="3" creationId="{EBE180AD-03EC-2153-B874-5E83910E8F73}"/>
          </ac:picMkLst>
        </pc:picChg>
        <pc:picChg chg="del">
          <ac:chgData name="Shirshak  Acharya" userId="S::shirshak.acharya@naamii.org.np::e8797709-bc5b-4c94-bd91-b3cc5c750645" providerId="AD" clId="Web-{58A34498-A949-5CA3-5AF2-069F8FB2C231}" dt="2024-08-19T17:31:36.353" v="6"/>
          <ac:picMkLst>
            <pc:docMk/>
            <pc:sldMk cId="3397820984" sldId="367"/>
            <ac:picMk id="4" creationId="{11F254CF-AF98-1399-D84C-DA1028A0D168}"/>
          </ac:picMkLst>
        </pc:picChg>
        <pc:picChg chg="del mod">
          <ac:chgData name="Shirshak  Acharya" userId="S::shirshak.acharya@naamii.org.np::e8797709-bc5b-4c94-bd91-b3cc5c750645" providerId="AD" clId="Web-{58A34498-A949-5CA3-5AF2-069F8FB2C231}" dt="2024-08-19T17:31:39.885" v="8"/>
          <ac:picMkLst>
            <pc:docMk/>
            <pc:sldMk cId="3397820984" sldId="367"/>
            <ac:picMk id="5" creationId="{C5BE7A4F-0161-C845-F71E-04B6D2C61A71}"/>
          </ac:picMkLst>
        </pc:picChg>
        <pc:picChg chg="add mod">
          <ac:chgData name="Shirshak  Acharya" userId="S::shirshak.acharya@naamii.org.np::e8797709-bc5b-4c94-bd91-b3cc5c750645" providerId="AD" clId="Web-{58A34498-A949-5CA3-5AF2-069F8FB2C231}" dt="2024-08-19T17:31:34.182" v="5" actId="1076"/>
          <ac:picMkLst>
            <pc:docMk/>
            <pc:sldMk cId="3397820984" sldId="367"/>
            <ac:picMk id="6" creationId="{6B2480BA-1720-C428-D386-454954EDC1EC}"/>
          </ac:picMkLst>
        </pc:picChg>
        <pc:picChg chg="add mod">
          <ac:chgData name="Shirshak  Acharya" userId="S::shirshak.acharya@naamii.org.np::e8797709-bc5b-4c94-bd91-b3cc5c750645" providerId="AD" clId="Web-{58A34498-A949-5CA3-5AF2-069F8FB2C231}" dt="2024-08-19T17:32:05.510" v="16" actId="1076"/>
          <ac:picMkLst>
            <pc:docMk/>
            <pc:sldMk cId="3397820984" sldId="367"/>
            <ac:picMk id="7" creationId="{E6618EE1-7BE4-C1FC-372E-366AC363125D}"/>
          </ac:picMkLst>
        </pc:picChg>
      </pc:sldChg>
      <pc:sldChg chg="addSp delSp modSp">
        <pc:chgData name="Shirshak  Acharya" userId="S::shirshak.acharya@naamii.org.np::e8797709-bc5b-4c94-bd91-b3cc5c750645" providerId="AD" clId="Web-{58A34498-A949-5CA3-5AF2-069F8FB2C231}" dt="2024-08-19T17:44:21.501" v="101" actId="14100"/>
        <pc:sldMkLst>
          <pc:docMk/>
          <pc:sldMk cId="1992687279" sldId="372"/>
        </pc:sldMkLst>
        <pc:picChg chg="add mod">
          <ac:chgData name="Shirshak  Acharya" userId="S::shirshak.acharya@naamii.org.np::e8797709-bc5b-4c94-bd91-b3cc5c750645" providerId="AD" clId="Web-{58A34498-A949-5CA3-5AF2-069F8FB2C231}" dt="2024-08-19T17:43:47.501" v="93" actId="1076"/>
          <ac:picMkLst>
            <pc:docMk/>
            <pc:sldMk cId="1992687279" sldId="372"/>
            <ac:picMk id="3" creationId="{6C1FE748-9496-DD56-5649-0FBCC67C63FE}"/>
          </ac:picMkLst>
        </pc:picChg>
        <pc:picChg chg="del">
          <ac:chgData name="Shirshak  Acharya" userId="S::shirshak.acharya@naamii.org.np::e8797709-bc5b-4c94-bd91-b3cc5c750645" providerId="AD" clId="Web-{58A34498-A949-5CA3-5AF2-069F8FB2C231}" dt="2024-08-19T17:43:11.797" v="82"/>
          <ac:picMkLst>
            <pc:docMk/>
            <pc:sldMk cId="1992687279" sldId="372"/>
            <ac:picMk id="4" creationId="{33718BB3-E51F-AF70-F9FF-1547CEC2277E}"/>
          </ac:picMkLst>
        </pc:picChg>
        <pc:picChg chg="add mod">
          <ac:chgData name="Shirshak  Acharya" userId="S::shirshak.acharya@naamii.org.np::e8797709-bc5b-4c94-bd91-b3cc5c750645" providerId="AD" clId="Web-{58A34498-A949-5CA3-5AF2-069F8FB2C231}" dt="2024-08-19T17:43:53.720" v="94" actId="1076"/>
          <ac:picMkLst>
            <pc:docMk/>
            <pc:sldMk cId="1992687279" sldId="372"/>
            <ac:picMk id="5" creationId="{85405455-9EEC-7ED2-8357-7AF0A7D715C7}"/>
          </ac:picMkLst>
        </pc:picChg>
        <pc:picChg chg="add mod">
          <ac:chgData name="Shirshak  Acharya" userId="S::shirshak.acharya@naamii.org.np::e8797709-bc5b-4c94-bd91-b3cc5c750645" providerId="AD" clId="Web-{58A34498-A949-5CA3-5AF2-069F8FB2C231}" dt="2024-08-19T17:43:57.063" v="95" actId="1076"/>
          <ac:picMkLst>
            <pc:docMk/>
            <pc:sldMk cId="1992687279" sldId="372"/>
            <ac:picMk id="6" creationId="{C3E2A90E-EDA4-4EDF-F675-35D94A51D4DE}"/>
          </ac:picMkLst>
        </pc:picChg>
        <pc:picChg chg="add mod">
          <ac:chgData name="Shirshak  Acharya" userId="S::shirshak.acharya@naamii.org.np::e8797709-bc5b-4c94-bd91-b3cc5c750645" providerId="AD" clId="Web-{58A34498-A949-5CA3-5AF2-069F8FB2C231}" dt="2024-08-19T17:44:01.532" v="96" actId="1076"/>
          <ac:picMkLst>
            <pc:docMk/>
            <pc:sldMk cId="1992687279" sldId="372"/>
            <ac:picMk id="7" creationId="{B73C58EE-F8C6-48FB-8228-2E04E580316E}"/>
          </ac:picMkLst>
        </pc:picChg>
        <pc:picChg chg="add mod">
          <ac:chgData name="Shirshak  Acharya" userId="S::shirshak.acharya@naamii.org.np::e8797709-bc5b-4c94-bd91-b3cc5c750645" providerId="AD" clId="Web-{58A34498-A949-5CA3-5AF2-069F8FB2C231}" dt="2024-08-19T17:44:07.704" v="97" actId="1076"/>
          <ac:picMkLst>
            <pc:docMk/>
            <pc:sldMk cId="1992687279" sldId="372"/>
            <ac:picMk id="8" creationId="{1C6AB27D-CF86-470B-05BA-A47ECE0E5A77}"/>
          </ac:picMkLst>
        </pc:picChg>
        <pc:picChg chg="add mod">
          <ac:chgData name="Shirshak  Acharya" userId="S::shirshak.acharya@naamii.org.np::e8797709-bc5b-4c94-bd91-b3cc5c750645" providerId="AD" clId="Web-{58A34498-A949-5CA3-5AF2-069F8FB2C231}" dt="2024-08-19T17:44:10.454" v="98" actId="1076"/>
          <ac:picMkLst>
            <pc:docMk/>
            <pc:sldMk cId="1992687279" sldId="372"/>
            <ac:picMk id="9" creationId="{345D2DAE-3744-D2DA-C266-8EE1E9F61601}"/>
          </ac:picMkLst>
        </pc:picChg>
        <pc:picChg chg="add mod">
          <ac:chgData name="Shirshak  Acharya" userId="S::shirshak.acharya@naamii.org.np::e8797709-bc5b-4c94-bd91-b3cc5c750645" providerId="AD" clId="Web-{58A34498-A949-5CA3-5AF2-069F8FB2C231}" dt="2024-08-19T17:44:13.063" v="99" actId="1076"/>
          <ac:picMkLst>
            <pc:docMk/>
            <pc:sldMk cId="1992687279" sldId="372"/>
            <ac:picMk id="10" creationId="{A27AAD43-7C3D-DD69-42B9-6552F17F7D96}"/>
          </ac:picMkLst>
        </pc:picChg>
        <pc:picChg chg="add mod">
          <ac:chgData name="Shirshak  Acharya" userId="S::shirshak.acharya@naamii.org.np::e8797709-bc5b-4c94-bd91-b3cc5c750645" providerId="AD" clId="Web-{58A34498-A949-5CA3-5AF2-069F8FB2C231}" dt="2024-08-19T17:44:21.501" v="101" actId="14100"/>
          <ac:picMkLst>
            <pc:docMk/>
            <pc:sldMk cId="1992687279" sldId="372"/>
            <ac:picMk id="11" creationId="{32174218-2A98-E6EB-A1BA-ECD52E7A160F}"/>
          </ac:picMkLst>
        </pc:picChg>
        <pc:picChg chg="del">
          <ac:chgData name="Shirshak  Acharya" userId="S::shirshak.acharya@naamii.org.np::e8797709-bc5b-4c94-bd91-b3cc5c750645" providerId="AD" clId="Web-{58A34498-A949-5CA3-5AF2-069F8FB2C231}" dt="2024-08-19T17:42:01.500" v="46"/>
          <ac:picMkLst>
            <pc:docMk/>
            <pc:sldMk cId="1992687279" sldId="372"/>
            <ac:picMk id="18" creationId="{99272D3F-36C4-132A-BDA5-84521AF00C77}"/>
          </ac:picMkLst>
        </pc:picChg>
        <pc:picChg chg="del">
          <ac:chgData name="Shirshak  Acharya" userId="S::shirshak.acharya@naamii.org.np::e8797709-bc5b-4c94-bd91-b3cc5c750645" providerId="AD" clId="Web-{58A34498-A949-5CA3-5AF2-069F8FB2C231}" dt="2024-08-19T17:42:11.297" v="50"/>
          <ac:picMkLst>
            <pc:docMk/>
            <pc:sldMk cId="1992687279" sldId="372"/>
            <ac:picMk id="20" creationId="{60C1EACE-468D-80BD-0076-DEC0783B0B4F}"/>
          </ac:picMkLst>
        </pc:picChg>
        <pc:picChg chg="del">
          <ac:chgData name="Shirshak  Acharya" userId="S::shirshak.acharya@naamii.org.np::e8797709-bc5b-4c94-bd91-b3cc5c750645" providerId="AD" clId="Web-{58A34498-A949-5CA3-5AF2-069F8FB2C231}" dt="2024-08-19T17:42:11.297" v="49"/>
          <ac:picMkLst>
            <pc:docMk/>
            <pc:sldMk cId="1992687279" sldId="372"/>
            <ac:picMk id="22" creationId="{AF2CBD52-A70B-16D3-EE9B-CE860BADEB08}"/>
          </ac:picMkLst>
        </pc:picChg>
        <pc:picChg chg="del">
          <ac:chgData name="Shirshak  Acharya" userId="S::shirshak.acharya@naamii.org.np::e8797709-bc5b-4c94-bd91-b3cc5c750645" providerId="AD" clId="Web-{58A34498-A949-5CA3-5AF2-069F8FB2C231}" dt="2024-08-19T17:42:38.938" v="68"/>
          <ac:picMkLst>
            <pc:docMk/>
            <pc:sldMk cId="1992687279" sldId="372"/>
            <ac:picMk id="24" creationId="{B345E94B-7A5D-0BF7-8D10-66BC5174748B}"/>
          </ac:picMkLst>
        </pc:picChg>
        <pc:picChg chg="del">
          <ac:chgData name="Shirshak  Acharya" userId="S::shirshak.acharya@naamii.org.np::e8797709-bc5b-4c94-bd91-b3cc5c750645" providerId="AD" clId="Web-{58A34498-A949-5CA3-5AF2-069F8FB2C231}" dt="2024-08-19T17:42:38.938" v="67"/>
          <ac:picMkLst>
            <pc:docMk/>
            <pc:sldMk cId="1992687279" sldId="372"/>
            <ac:picMk id="30" creationId="{61F6A52D-4EEC-AA56-B949-8FACD8F1D662}"/>
          </ac:picMkLst>
        </pc:picChg>
        <pc:picChg chg="del mod">
          <ac:chgData name="Shirshak  Acharya" userId="S::shirshak.acharya@naamii.org.np::e8797709-bc5b-4c94-bd91-b3cc5c750645" providerId="AD" clId="Web-{58A34498-A949-5CA3-5AF2-069F8FB2C231}" dt="2024-08-19T17:42:38.938" v="66"/>
          <ac:picMkLst>
            <pc:docMk/>
            <pc:sldMk cId="1992687279" sldId="372"/>
            <ac:picMk id="32" creationId="{8570D6E3-A8EA-7D9D-69EE-3BC11C30BC5C}"/>
          </ac:picMkLst>
        </pc:picChg>
        <pc:picChg chg="del">
          <ac:chgData name="Shirshak  Acharya" userId="S::shirshak.acharya@naamii.org.np::e8797709-bc5b-4c94-bd91-b3cc5c750645" providerId="AD" clId="Web-{58A34498-A949-5CA3-5AF2-069F8FB2C231}" dt="2024-08-19T17:42:11.297" v="48"/>
          <ac:picMkLst>
            <pc:docMk/>
            <pc:sldMk cId="1992687279" sldId="372"/>
            <ac:picMk id="33" creationId="{D836FDF3-06AA-8478-6FE8-2F8F51B3A464}"/>
          </ac:picMkLst>
        </pc:picChg>
      </pc:sldChg>
      <pc:sldChg chg="modSp add del replId">
        <pc:chgData name="Shirshak  Acharya" userId="S::shirshak.acharya@naamii.org.np::e8797709-bc5b-4c94-bd91-b3cc5c750645" providerId="AD" clId="Web-{58A34498-A949-5CA3-5AF2-069F8FB2C231}" dt="2024-08-19T18:49:18.213" v="368"/>
        <pc:sldMkLst>
          <pc:docMk/>
          <pc:sldMk cId="2434670939" sldId="373"/>
        </pc:sldMkLst>
        <pc:spChg chg="mod">
          <ac:chgData name="Shirshak  Acharya" userId="S::shirshak.acharya@naamii.org.np::e8797709-bc5b-4c94-bd91-b3cc5c750645" providerId="AD" clId="Web-{58A34498-A949-5CA3-5AF2-069F8FB2C231}" dt="2024-08-19T18:46:05.039" v="308" actId="20577"/>
          <ac:spMkLst>
            <pc:docMk/>
            <pc:sldMk cId="2434670939" sldId="373"/>
            <ac:spMk id="3" creationId="{8F2CBEDD-24CA-1921-BB9B-DB4769ED631B}"/>
          </ac:spMkLst>
        </pc:spChg>
      </pc:sldChg>
      <pc:sldChg chg="addSp delSp modSp add del replId">
        <pc:chgData name="Shirshak  Acharya" userId="S::shirshak.acharya@naamii.org.np::e8797709-bc5b-4c94-bd91-b3cc5c750645" providerId="AD" clId="Web-{58A34498-A949-5CA3-5AF2-069F8FB2C231}" dt="2024-08-19T18:06:41.412" v="160"/>
        <pc:sldMkLst>
          <pc:docMk/>
          <pc:sldMk cId="4282861076" sldId="373"/>
        </pc:sldMkLst>
        <pc:spChg chg="mod">
          <ac:chgData name="Shirshak  Acharya" userId="S::shirshak.acharya@naamii.org.np::e8797709-bc5b-4c94-bd91-b3cc5c750645" providerId="AD" clId="Web-{58A34498-A949-5CA3-5AF2-069F8FB2C231}" dt="2024-08-19T18:01:47.441" v="146" actId="20577"/>
          <ac:spMkLst>
            <pc:docMk/>
            <pc:sldMk cId="4282861076" sldId="373"/>
            <ac:spMk id="2" creationId="{1BFB999B-8662-84D5-9459-01E18606B5C7}"/>
          </ac:spMkLst>
        </pc:spChg>
        <pc:spChg chg="add mod">
          <ac:chgData name="Shirshak  Acharya" userId="S::shirshak.acharya@naamii.org.np::e8797709-bc5b-4c94-bd91-b3cc5c750645" providerId="AD" clId="Web-{58A34498-A949-5CA3-5AF2-069F8FB2C231}" dt="2024-08-19T18:05:43.724" v="154" actId="1076"/>
          <ac:spMkLst>
            <pc:docMk/>
            <pc:sldMk cId="4282861076" sldId="373"/>
            <ac:spMk id="3" creationId="{DCE8531A-07A8-7540-8D76-74984791084E}"/>
          </ac:spMkLst>
        </pc:spChg>
        <pc:spChg chg="add del mod">
          <ac:chgData name="Shirshak  Acharya" userId="S::shirshak.acharya@naamii.org.np::e8797709-bc5b-4c94-bd91-b3cc5c750645" providerId="AD" clId="Web-{58A34498-A949-5CA3-5AF2-069F8FB2C231}" dt="2024-08-19T18:05:32.958" v="153"/>
          <ac:spMkLst>
            <pc:docMk/>
            <pc:sldMk cId="4282861076" sldId="373"/>
            <ac:spMk id="4" creationId="{7507E7FA-4754-4AD5-4CA5-D4C05CEDA6B8}"/>
          </ac:spMkLst>
        </pc:spChg>
        <pc:spChg chg="add mod">
          <ac:chgData name="Shirshak  Acharya" userId="S::shirshak.acharya@naamii.org.np::e8797709-bc5b-4c94-bd91-b3cc5c750645" providerId="AD" clId="Web-{58A34498-A949-5CA3-5AF2-069F8FB2C231}" dt="2024-08-19T18:06:03.802" v="156"/>
          <ac:spMkLst>
            <pc:docMk/>
            <pc:sldMk cId="4282861076" sldId="373"/>
            <ac:spMk id="5" creationId="{8231908B-42F6-414A-8F25-44801989A987}"/>
          </ac:spMkLst>
        </pc:spChg>
        <pc:picChg chg="del">
          <ac:chgData name="Shirshak  Acharya" userId="S::shirshak.acharya@naamii.org.np::e8797709-bc5b-4c94-bd91-b3cc5c750645" providerId="AD" clId="Web-{58A34498-A949-5CA3-5AF2-069F8FB2C231}" dt="2024-08-19T18:01:49.816" v="147"/>
          <ac:picMkLst>
            <pc:docMk/>
            <pc:sldMk cId="4282861076" sldId="373"/>
            <ac:picMk id="6" creationId="{931F66B8-5650-686C-CC28-550530FF22EA}"/>
          </ac:picMkLst>
        </pc:picChg>
      </pc:sldChg>
      <pc:sldChg chg="modSp add del replId">
        <pc:chgData name="Shirshak  Acharya" userId="S::shirshak.acharya@naamii.org.np::e8797709-bc5b-4c94-bd91-b3cc5c750645" providerId="AD" clId="Web-{58A34498-A949-5CA3-5AF2-069F8FB2C231}" dt="2024-08-19T18:43:55.694" v="244"/>
        <pc:sldMkLst>
          <pc:docMk/>
          <pc:sldMk cId="3786868678" sldId="374"/>
        </pc:sldMkLst>
        <pc:spChg chg="mod">
          <ac:chgData name="Shirshak  Acharya" userId="S::shirshak.acharya@naamii.org.np::e8797709-bc5b-4c94-bd91-b3cc5c750645" providerId="AD" clId="Web-{58A34498-A949-5CA3-5AF2-069F8FB2C231}" dt="2024-08-19T18:06:31.427" v="159" actId="20577"/>
          <ac:spMkLst>
            <pc:docMk/>
            <pc:sldMk cId="3786868678" sldId="374"/>
            <ac:spMk id="2" creationId="{5C984E9D-62B1-28B6-454D-5C2C4AD164A9}"/>
          </ac:spMkLst>
        </pc:spChg>
        <pc:spChg chg="mod">
          <ac:chgData name="Shirshak  Acharya" userId="S::shirshak.acharya@naamii.org.np::e8797709-bc5b-4c94-bd91-b3cc5c750645" providerId="AD" clId="Web-{58A34498-A949-5CA3-5AF2-069F8FB2C231}" dt="2024-08-19T18:09:12.007" v="230" actId="20577"/>
          <ac:spMkLst>
            <pc:docMk/>
            <pc:sldMk cId="3786868678" sldId="374"/>
            <ac:spMk id="3" creationId="{8F2CBEDD-24CA-1921-BB9B-DB4769ED631B}"/>
          </ac:spMkLst>
        </pc:spChg>
      </pc:sldChg>
      <pc:sldChg chg="modSp add del replId">
        <pc:chgData name="Shirshak  Acharya" userId="S::shirshak.acharya@naamii.org.np::e8797709-bc5b-4c94-bd91-b3cc5c750645" providerId="AD" clId="Web-{58A34498-A949-5CA3-5AF2-069F8FB2C231}" dt="2024-08-19T18:50:07.963" v="375"/>
        <pc:sldMkLst>
          <pc:docMk/>
          <pc:sldMk cId="4055050039" sldId="374"/>
        </pc:sldMkLst>
        <pc:spChg chg="mod">
          <ac:chgData name="Shirshak  Acharya" userId="S::shirshak.acharya@naamii.org.np::e8797709-bc5b-4c94-bd91-b3cc5c750645" providerId="AD" clId="Web-{58A34498-A949-5CA3-5AF2-069F8FB2C231}" dt="2024-08-19T18:49:06.884" v="367" actId="20577"/>
          <ac:spMkLst>
            <pc:docMk/>
            <pc:sldMk cId="4055050039" sldId="374"/>
            <ac:spMk id="3" creationId="{8F2CBEDD-24CA-1921-BB9B-DB4769ED631B}"/>
          </ac:spMkLst>
        </pc:spChg>
      </pc:sldChg>
      <pc:sldChg chg="modSp add replId">
        <pc:chgData name="Shirshak  Acharya" userId="S::shirshak.acharya@naamii.org.np::e8797709-bc5b-4c94-bd91-b3cc5c750645" providerId="AD" clId="Web-{58A34498-A949-5CA3-5AF2-069F8FB2C231}" dt="2024-08-19T18:49:57.260" v="374" actId="20577"/>
        <pc:sldMkLst>
          <pc:docMk/>
          <pc:sldMk cId="2688641420" sldId="375"/>
        </pc:sldMkLst>
        <pc:spChg chg="mod">
          <ac:chgData name="Shirshak  Acharya" userId="S::shirshak.acharya@naamii.org.np::e8797709-bc5b-4c94-bd91-b3cc5c750645" providerId="AD" clId="Web-{58A34498-A949-5CA3-5AF2-069F8FB2C231}" dt="2024-08-19T18:49:57.260" v="374" actId="20577"/>
          <ac:spMkLst>
            <pc:docMk/>
            <pc:sldMk cId="2688641420" sldId="375"/>
            <ac:spMk id="3" creationId="{8F2CBEDD-24CA-1921-BB9B-DB4769ED631B}"/>
          </ac:spMkLst>
        </pc:spChg>
      </pc:sldChg>
      <pc:sldChg chg="modSp add replId">
        <pc:chgData name="Shirshak  Acharya" userId="S::shirshak.acharya@naamii.org.np::e8797709-bc5b-4c94-bd91-b3cc5c750645" providerId="AD" clId="Web-{58A34498-A949-5CA3-5AF2-069F8FB2C231}" dt="2024-08-19T18:50:15.760" v="377" actId="20577"/>
        <pc:sldMkLst>
          <pc:docMk/>
          <pc:sldMk cId="3765649499" sldId="376"/>
        </pc:sldMkLst>
        <pc:spChg chg="mod">
          <ac:chgData name="Shirshak  Acharya" userId="S::shirshak.acharya@naamii.org.np::e8797709-bc5b-4c94-bd91-b3cc5c750645" providerId="AD" clId="Web-{58A34498-A949-5CA3-5AF2-069F8FB2C231}" dt="2024-08-19T18:50:15.760" v="377" actId="20577"/>
          <ac:spMkLst>
            <pc:docMk/>
            <pc:sldMk cId="3765649499" sldId="376"/>
            <ac:spMk id="3" creationId="{8F2CBEDD-24CA-1921-BB9B-DB4769ED631B}"/>
          </ac:spMkLst>
        </pc:spChg>
      </pc:sldChg>
      <pc:sldChg chg="modSp add replId">
        <pc:chgData name="Shirshak  Acharya" userId="S::shirshak.acharya@naamii.org.np::e8797709-bc5b-4c94-bd91-b3cc5c750645" providerId="AD" clId="Web-{58A34498-A949-5CA3-5AF2-069F8FB2C231}" dt="2024-08-19T18:50:30.463" v="379" actId="20577"/>
        <pc:sldMkLst>
          <pc:docMk/>
          <pc:sldMk cId="1212238723" sldId="377"/>
        </pc:sldMkLst>
        <pc:spChg chg="mod">
          <ac:chgData name="Shirshak  Acharya" userId="S::shirshak.acharya@naamii.org.np::e8797709-bc5b-4c94-bd91-b3cc5c750645" providerId="AD" clId="Web-{58A34498-A949-5CA3-5AF2-069F8FB2C231}" dt="2024-08-19T18:50:30.463" v="379" actId="20577"/>
          <ac:spMkLst>
            <pc:docMk/>
            <pc:sldMk cId="1212238723" sldId="377"/>
            <ac:spMk id="3" creationId="{8F2CBEDD-24CA-1921-BB9B-DB4769ED631B}"/>
          </ac:spMkLst>
        </pc:spChg>
      </pc:sldChg>
      <pc:sldChg chg="modSp add replId">
        <pc:chgData name="Shirshak  Acharya" userId="S::shirshak.acharya@naamii.org.np::e8797709-bc5b-4c94-bd91-b3cc5c750645" providerId="AD" clId="Web-{58A34498-A949-5CA3-5AF2-069F8FB2C231}" dt="2024-08-19T18:50:47.120" v="382" actId="20577"/>
        <pc:sldMkLst>
          <pc:docMk/>
          <pc:sldMk cId="3355722566" sldId="378"/>
        </pc:sldMkLst>
        <pc:spChg chg="mod">
          <ac:chgData name="Shirshak  Acharya" userId="S::shirshak.acharya@naamii.org.np::e8797709-bc5b-4c94-bd91-b3cc5c750645" providerId="AD" clId="Web-{58A34498-A949-5CA3-5AF2-069F8FB2C231}" dt="2024-08-19T18:50:47.120" v="382" actId="20577"/>
          <ac:spMkLst>
            <pc:docMk/>
            <pc:sldMk cId="3355722566" sldId="378"/>
            <ac:spMk id="3" creationId="{8F2CBEDD-24CA-1921-BB9B-DB4769ED631B}"/>
          </ac:spMkLst>
        </pc:spChg>
      </pc:sldChg>
      <pc:sldChg chg="modSp add replId">
        <pc:chgData name="Shirshak  Acharya" userId="S::shirshak.acharya@naamii.org.np::e8797709-bc5b-4c94-bd91-b3cc5c750645" providerId="AD" clId="Web-{58A34498-A949-5CA3-5AF2-069F8FB2C231}" dt="2024-08-19T18:51:03.730" v="384" actId="20577"/>
        <pc:sldMkLst>
          <pc:docMk/>
          <pc:sldMk cId="2415622146" sldId="379"/>
        </pc:sldMkLst>
        <pc:spChg chg="mod">
          <ac:chgData name="Shirshak  Acharya" userId="S::shirshak.acharya@naamii.org.np::e8797709-bc5b-4c94-bd91-b3cc5c750645" providerId="AD" clId="Web-{58A34498-A949-5CA3-5AF2-069F8FB2C231}" dt="2024-08-19T18:51:03.730" v="384" actId="20577"/>
          <ac:spMkLst>
            <pc:docMk/>
            <pc:sldMk cId="2415622146" sldId="379"/>
            <ac:spMk id="3" creationId="{8F2CBEDD-24CA-1921-BB9B-DB4769ED631B}"/>
          </ac:spMkLst>
        </pc:spChg>
      </pc:sldChg>
      <pc:sldChg chg="modSp add replId">
        <pc:chgData name="Shirshak  Acharya" userId="S::shirshak.acharya@naamii.org.np::e8797709-bc5b-4c94-bd91-b3cc5c750645" providerId="AD" clId="Web-{58A34498-A949-5CA3-5AF2-069F8FB2C231}" dt="2024-08-19T18:51:13.589" v="387" actId="20577"/>
        <pc:sldMkLst>
          <pc:docMk/>
          <pc:sldMk cId="2649894082" sldId="380"/>
        </pc:sldMkLst>
        <pc:spChg chg="mod">
          <ac:chgData name="Shirshak  Acharya" userId="S::shirshak.acharya@naamii.org.np::e8797709-bc5b-4c94-bd91-b3cc5c750645" providerId="AD" clId="Web-{58A34498-A949-5CA3-5AF2-069F8FB2C231}" dt="2024-08-19T18:51:13.589" v="387" actId="20577"/>
          <ac:spMkLst>
            <pc:docMk/>
            <pc:sldMk cId="2649894082" sldId="380"/>
            <ac:spMk id="3" creationId="{8F2CBEDD-24CA-1921-BB9B-DB4769ED631B}"/>
          </ac:spMkLst>
        </pc:spChg>
      </pc:sldChg>
      <pc:sldChg chg="modSp add replId">
        <pc:chgData name="Shirshak  Acharya" userId="S::shirshak.acharya@naamii.org.np::e8797709-bc5b-4c94-bd91-b3cc5c750645" providerId="AD" clId="Web-{58A34498-A949-5CA3-5AF2-069F8FB2C231}" dt="2024-08-19T18:51:42.074" v="390" actId="20577"/>
        <pc:sldMkLst>
          <pc:docMk/>
          <pc:sldMk cId="584127432" sldId="381"/>
        </pc:sldMkLst>
        <pc:spChg chg="mod">
          <ac:chgData name="Shirshak  Acharya" userId="S::shirshak.acharya@naamii.org.np::e8797709-bc5b-4c94-bd91-b3cc5c750645" providerId="AD" clId="Web-{58A34498-A949-5CA3-5AF2-069F8FB2C231}" dt="2024-08-19T18:51:42.074" v="390" actId="20577"/>
          <ac:spMkLst>
            <pc:docMk/>
            <pc:sldMk cId="584127432" sldId="381"/>
            <ac:spMk id="3" creationId="{8F2CBEDD-24CA-1921-BB9B-DB4769ED631B}"/>
          </ac:spMkLst>
        </pc:spChg>
      </pc:sldChg>
    </pc:docChg>
  </pc:docChgLst>
  <pc:docChgLst>
    <pc:chgData name="Shirshak  Acharya" userId="S::shirshak.acharya@naamii.org.np::e8797709-bc5b-4c94-bd91-b3cc5c750645" providerId="AD" clId="Web-{A54FAB03-68E6-E7AB-5251-648D6FF94193}"/>
    <pc:docChg chg="addSld delSld modSld">
      <pc:chgData name="Shirshak  Acharya" userId="S::shirshak.acharya@naamii.org.np::e8797709-bc5b-4c94-bd91-b3cc5c750645" providerId="AD" clId="Web-{A54FAB03-68E6-E7AB-5251-648D6FF94193}" dt="2024-08-11T10:24:09.116" v="476" actId="20577"/>
      <pc:docMkLst>
        <pc:docMk/>
      </pc:docMkLst>
      <pc:sldChg chg="modSp">
        <pc:chgData name="Shirshak  Acharya" userId="S::shirshak.acharya@naamii.org.np::e8797709-bc5b-4c94-bd91-b3cc5c750645" providerId="AD" clId="Web-{A54FAB03-68E6-E7AB-5251-648D6FF94193}" dt="2024-08-11T10:15:47.038" v="420" actId="20577"/>
        <pc:sldMkLst>
          <pc:docMk/>
          <pc:sldMk cId="109857222" sldId="256"/>
        </pc:sldMkLst>
        <pc:spChg chg="mod">
          <ac:chgData name="Shirshak  Acharya" userId="S::shirshak.acharya@naamii.org.np::e8797709-bc5b-4c94-bd91-b3cc5c750645" providerId="AD" clId="Web-{A54FAB03-68E6-E7AB-5251-648D6FF94193}" dt="2024-08-11T10:15:47.038" v="420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Shirshak  Acharya" userId="S::shirshak.acharya@naamii.org.np::e8797709-bc5b-4c94-bd91-b3cc5c750645" providerId="AD" clId="Web-{A54FAB03-68E6-E7AB-5251-648D6FF94193}" dt="2024-08-11T10:15:41.882" v="419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 modShow">
        <pc:chgData name="Shirshak  Acharya" userId="S::shirshak.acharya@naamii.org.np::e8797709-bc5b-4c94-bd91-b3cc5c750645" providerId="AD" clId="Web-{A54FAB03-68E6-E7AB-5251-648D6FF94193}" dt="2024-08-11T09:04:33.057" v="164"/>
        <pc:sldMkLst>
          <pc:docMk/>
          <pc:sldMk cId="2447614309" sldId="282"/>
        </pc:sldMkLst>
      </pc:sldChg>
      <pc:sldChg chg="modSp">
        <pc:chgData name="Shirshak  Acharya" userId="S::shirshak.acharya@naamii.org.np::e8797709-bc5b-4c94-bd91-b3cc5c750645" providerId="AD" clId="Web-{A54FAB03-68E6-E7AB-5251-648D6FF94193}" dt="2024-08-11T10:19:59.514" v="440"/>
        <pc:sldMkLst>
          <pc:docMk/>
          <pc:sldMk cId="3872824810" sldId="283"/>
        </pc:sldMkLst>
        <pc:spChg chg="mod">
          <ac:chgData name="Shirshak  Acharya" userId="S::shirshak.acharya@naamii.org.np::e8797709-bc5b-4c94-bd91-b3cc5c750645" providerId="AD" clId="Web-{A54FAB03-68E6-E7AB-5251-648D6FF94193}" dt="2024-08-11T10:19:01.528" v="431" actId="20577"/>
          <ac:spMkLst>
            <pc:docMk/>
            <pc:sldMk cId="3872824810" sldId="283"/>
            <ac:spMk id="2" creationId="{5698DDAA-9248-B59F-7537-24394829B06A}"/>
          </ac:spMkLst>
        </pc:spChg>
        <pc:spChg chg="mod">
          <ac:chgData name="Shirshak  Acharya" userId="S::shirshak.acharya@naamii.org.np::e8797709-bc5b-4c94-bd91-b3cc5c750645" providerId="AD" clId="Web-{A54FAB03-68E6-E7AB-5251-648D6FF94193}" dt="2024-08-11T10:19:59.514" v="440"/>
          <ac:spMkLst>
            <pc:docMk/>
            <pc:sldMk cId="3872824810" sldId="283"/>
            <ac:spMk id="5" creationId="{75376FC5-ABAC-3EAF-F820-EF9AA7509321}"/>
          </ac:spMkLst>
        </pc:spChg>
        <pc:picChg chg="mod">
          <ac:chgData name="Shirshak  Acharya" userId="S::shirshak.acharya@naamii.org.np::e8797709-bc5b-4c94-bd91-b3cc5c750645" providerId="AD" clId="Web-{A54FAB03-68E6-E7AB-5251-648D6FF94193}" dt="2024-08-11T10:19:21.154" v="434" actId="14100"/>
          <ac:picMkLst>
            <pc:docMk/>
            <pc:sldMk cId="3872824810" sldId="283"/>
            <ac:picMk id="11" creationId="{35AD379B-7BF4-191E-BE12-443091A8AD62}"/>
          </ac:picMkLst>
        </pc:picChg>
        <pc:picChg chg="mod">
          <ac:chgData name="Shirshak  Acharya" userId="S::shirshak.acharya@naamii.org.np::e8797709-bc5b-4c94-bd91-b3cc5c750645" providerId="AD" clId="Web-{A54FAB03-68E6-E7AB-5251-648D6FF94193}" dt="2024-08-11T10:19:31.810" v="436" actId="1076"/>
          <ac:picMkLst>
            <pc:docMk/>
            <pc:sldMk cId="3872824810" sldId="283"/>
            <ac:picMk id="19" creationId="{BBEC7A6D-10C1-8D41-F82B-438E44F98015}"/>
          </ac:picMkLst>
        </pc:picChg>
        <pc:picChg chg="mod">
          <ac:chgData name="Shirshak  Acharya" userId="S::shirshak.acharya@naamii.org.np::e8797709-bc5b-4c94-bd91-b3cc5c750645" providerId="AD" clId="Web-{A54FAB03-68E6-E7AB-5251-648D6FF94193}" dt="2024-08-11T10:19:27.513" v="435" actId="1076"/>
          <ac:picMkLst>
            <pc:docMk/>
            <pc:sldMk cId="3872824810" sldId="283"/>
            <ac:picMk id="20" creationId="{FF38AD42-3A65-A481-EF67-18B8BBFB88C8}"/>
          </ac:picMkLst>
        </pc:picChg>
        <pc:picChg chg="mod">
          <ac:chgData name="Shirshak  Acharya" userId="S::shirshak.acharya@naamii.org.np::e8797709-bc5b-4c94-bd91-b3cc5c750645" providerId="AD" clId="Web-{A54FAB03-68E6-E7AB-5251-648D6FF94193}" dt="2024-08-11T10:19:40.061" v="437" actId="1076"/>
          <ac:picMkLst>
            <pc:docMk/>
            <pc:sldMk cId="3872824810" sldId="283"/>
            <ac:picMk id="21" creationId="{DFD04980-90B0-F2B4-3EC6-91D800986282}"/>
          </ac:picMkLst>
        </pc:picChg>
      </pc:sldChg>
      <pc:sldChg chg="addSp delSp modSp">
        <pc:chgData name="Shirshak  Acharya" userId="S::shirshak.acharya@naamii.org.np::e8797709-bc5b-4c94-bd91-b3cc5c750645" providerId="AD" clId="Web-{A54FAB03-68E6-E7AB-5251-648D6FF94193}" dt="2024-08-11T10:20:33.281" v="445" actId="20577"/>
        <pc:sldMkLst>
          <pc:docMk/>
          <pc:sldMk cId="106618821" sldId="294"/>
        </pc:sldMkLst>
        <pc:spChg chg="mod">
          <ac:chgData name="Shirshak  Acharya" userId="S::shirshak.acharya@naamii.org.np::e8797709-bc5b-4c94-bd91-b3cc5c750645" providerId="AD" clId="Web-{A54FAB03-68E6-E7AB-5251-648D6FF94193}" dt="2024-08-11T10:20:33.281" v="445" actId="20577"/>
          <ac:spMkLst>
            <pc:docMk/>
            <pc:sldMk cId="106618821" sldId="294"/>
            <ac:spMk id="2" creationId="{811D0038-FE3E-3408-9D9B-2A3F3387D75B}"/>
          </ac:spMkLst>
        </pc:spChg>
        <pc:spChg chg="del mod">
          <ac:chgData name="Shirshak  Acharya" userId="S::shirshak.acharya@naamii.org.np::e8797709-bc5b-4c94-bd91-b3cc5c750645" providerId="AD" clId="Web-{A54FAB03-68E6-E7AB-5251-648D6FF94193}" dt="2024-08-11T09:51:29.149" v="280"/>
          <ac:spMkLst>
            <pc:docMk/>
            <pc:sldMk cId="106618821" sldId="294"/>
            <ac:spMk id="3" creationId="{A7BA838E-FCD2-7E25-8C59-31BAA5CA083D}"/>
          </ac:spMkLst>
        </pc:spChg>
        <pc:picChg chg="add del mod">
          <ac:chgData name="Shirshak  Acharya" userId="S::shirshak.acharya@naamii.org.np::e8797709-bc5b-4c94-bd91-b3cc5c750645" providerId="AD" clId="Web-{A54FAB03-68E6-E7AB-5251-648D6FF94193}" dt="2024-08-11T09:32:57.131" v="186"/>
          <ac:picMkLst>
            <pc:docMk/>
            <pc:sldMk cId="106618821" sldId="294"/>
            <ac:picMk id="4" creationId="{B8DA21B9-F7F7-2B6D-D55A-FF804B42E477}"/>
          </ac:picMkLst>
        </pc:picChg>
        <pc:picChg chg="del">
          <ac:chgData name="Shirshak  Acharya" userId="S::shirshak.acharya@naamii.org.np::e8797709-bc5b-4c94-bd91-b3cc5c750645" providerId="AD" clId="Web-{A54FAB03-68E6-E7AB-5251-648D6FF94193}" dt="2024-08-11T09:26:49.979" v="179"/>
          <ac:picMkLst>
            <pc:docMk/>
            <pc:sldMk cId="106618821" sldId="294"/>
            <ac:picMk id="5" creationId="{370FFCFF-C131-36B8-8BAC-0EC4D44D880B}"/>
          </ac:picMkLst>
        </pc:picChg>
        <pc:picChg chg="add del mod">
          <ac:chgData name="Shirshak  Acharya" userId="S::shirshak.acharya@naamii.org.np::e8797709-bc5b-4c94-bd91-b3cc5c750645" providerId="AD" clId="Web-{A54FAB03-68E6-E7AB-5251-648D6FF94193}" dt="2024-08-11T09:40:04.425" v="210"/>
          <ac:picMkLst>
            <pc:docMk/>
            <pc:sldMk cId="106618821" sldId="294"/>
            <ac:picMk id="7" creationId="{D7A4F855-4A7E-5EC3-D12E-F2C201F67533}"/>
          </ac:picMkLst>
        </pc:picChg>
        <pc:picChg chg="add del mod">
          <ac:chgData name="Shirshak  Acharya" userId="S::shirshak.acharya@naamii.org.np::e8797709-bc5b-4c94-bd91-b3cc5c750645" providerId="AD" clId="Web-{A54FAB03-68E6-E7AB-5251-648D6FF94193}" dt="2024-08-11T09:46:16.311" v="214"/>
          <ac:picMkLst>
            <pc:docMk/>
            <pc:sldMk cId="106618821" sldId="294"/>
            <ac:picMk id="8" creationId="{3E0246BE-990C-8505-C336-C54589D96E36}"/>
          </ac:picMkLst>
        </pc:picChg>
        <pc:picChg chg="add del mod">
          <ac:chgData name="Shirshak  Acharya" userId="S::shirshak.acharya@naamii.org.np::e8797709-bc5b-4c94-bd91-b3cc5c750645" providerId="AD" clId="Web-{A54FAB03-68E6-E7AB-5251-648D6FF94193}" dt="2024-08-11T09:47:06.813" v="218"/>
          <ac:picMkLst>
            <pc:docMk/>
            <pc:sldMk cId="106618821" sldId="294"/>
            <ac:picMk id="9" creationId="{75C01D11-FA40-DCAE-EDFA-28E27E9D9D5E}"/>
          </ac:picMkLst>
        </pc:picChg>
        <pc:picChg chg="add mod">
          <ac:chgData name="Shirshak  Acharya" userId="S::shirshak.acharya@naamii.org.np::e8797709-bc5b-4c94-bd91-b3cc5c750645" providerId="AD" clId="Web-{A54FAB03-68E6-E7AB-5251-648D6FF94193}" dt="2024-08-11T09:51:39.243" v="281" actId="14100"/>
          <ac:picMkLst>
            <pc:docMk/>
            <pc:sldMk cId="106618821" sldId="294"/>
            <ac:picMk id="10" creationId="{6D89E1AD-E334-D633-20FA-D508FB63AF3D}"/>
          </ac:picMkLst>
        </pc:picChg>
      </pc:sldChg>
      <pc:sldChg chg="modSp">
        <pc:chgData name="Shirshak  Acharya" userId="S::shirshak.acharya@naamii.org.np::e8797709-bc5b-4c94-bd91-b3cc5c750645" providerId="AD" clId="Web-{A54FAB03-68E6-E7AB-5251-648D6FF94193}" dt="2024-08-11T10:14:51.739" v="412" actId="20577"/>
        <pc:sldMkLst>
          <pc:docMk/>
          <pc:sldMk cId="4231554162" sldId="307"/>
        </pc:sldMkLst>
        <pc:spChg chg="mod">
          <ac:chgData name="Shirshak  Acharya" userId="S::shirshak.acharya@naamii.org.np::e8797709-bc5b-4c94-bd91-b3cc5c750645" providerId="AD" clId="Web-{A54FAB03-68E6-E7AB-5251-648D6FF94193}" dt="2024-08-11T10:14:51.739" v="412" actId="20577"/>
          <ac:spMkLst>
            <pc:docMk/>
            <pc:sldMk cId="4231554162" sldId="307"/>
            <ac:spMk id="2" creationId="{E6D3576C-6653-53B6-6423-31DC3AFB8B30}"/>
          </ac:spMkLst>
        </pc:spChg>
      </pc:sldChg>
      <pc:sldChg chg="del">
        <pc:chgData name="Shirshak  Acharya" userId="S::shirshak.acharya@naamii.org.np::e8797709-bc5b-4c94-bd91-b3cc5c750645" providerId="AD" clId="Web-{A54FAB03-68E6-E7AB-5251-648D6FF94193}" dt="2024-08-11T07:59:16.857" v="47"/>
        <pc:sldMkLst>
          <pc:docMk/>
          <pc:sldMk cId="3780046605" sldId="315"/>
        </pc:sldMkLst>
      </pc:sldChg>
      <pc:sldChg chg="addSp delSp modSp del">
        <pc:chgData name="Shirshak  Acharya" userId="S::shirshak.acharya@naamii.org.np::e8797709-bc5b-4c94-bd91-b3cc5c750645" providerId="AD" clId="Web-{A54FAB03-68E6-E7AB-5251-648D6FF94193}" dt="2024-08-11T07:57:49.682" v="31"/>
        <pc:sldMkLst>
          <pc:docMk/>
          <pc:sldMk cId="2006163897" sldId="318"/>
        </pc:sldMkLst>
        <pc:spChg chg="mod">
          <ac:chgData name="Shirshak  Acharya" userId="S::shirshak.acharya@naamii.org.np::e8797709-bc5b-4c94-bd91-b3cc5c750645" providerId="AD" clId="Web-{A54FAB03-68E6-E7AB-5251-648D6FF94193}" dt="2024-08-11T07:57:35.573" v="27" actId="1076"/>
          <ac:spMkLst>
            <pc:docMk/>
            <pc:sldMk cId="2006163897" sldId="318"/>
            <ac:spMk id="2" creationId="{01307153-739B-15D8-D458-92C51C667E21}"/>
          </ac:spMkLst>
        </pc:spChg>
        <pc:spChg chg="add mod">
          <ac:chgData name="Shirshak  Acharya" userId="S::shirshak.acharya@naamii.org.np::e8797709-bc5b-4c94-bd91-b3cc5c750645" providerId="AD" clId="Web-{A54FAB03-68E6-E7AB-5251-648D6FF94193}" dt="2024-08-11T07:57:47.417" v="30"/>
          <ac:spMkLst>
            <pc:docMk/>
            <pc:sldMk cId="2006163897" sldId="318"/>
            <ac:spMk id="4" creationId="{6A3F39B5-AC49-5508-D4C4-BA91BC0AA9EA}"/>
          </ac:spMkLst>
        </pc:spChg>
        <pc:picChg chg="del">
          <ac:chgData name="Shirshak  Acharya" userId="S::shirshak.acharya@naamii.org.np::e8797709-bc5b-4c94-bd91-b3cc5c750645" providerId="AD" clId="Web-{A54FAB03-68E6-E7AB-5251-648D6FF94193}" dt="2024-08-11T07:57:47.417" v="30"/>
          <ac:picMkLst>
            <pc:docMk/>
            <pc:sldMk cId="2006163897" sldId="318"/>
            <ac:picMk id="8" creationId="{C5FC21E1-84B0-6429-A6C4-989C95E4E617}"/>
          </ac:picMkLst>
        </pc:picChg>
      </pc:sldChg>
      <pc:sldChg chg="addSp delSp modSp">
        <pc:chgData name="Shirshak  Acharya" userId="S::shirshak.acharya@naamii.org.np::e8797709-bc5b-4c94-bd91-b3cc5c750645" providerId="AD" clId="Web-{A54FAB03-68E6-E7AB-5251-648D6FF94193}" dt="2024-08-11T10:14:21.645" v="406" actId="20577"/>
        <pc:sldMkLst>
          <pc:docMk/>
          <pc:sldMk cId="727108339" sldId="321"/>
        </pc:sldMkLst>
        <pc:spChg chg="mod">
          <ac:chgData name="Shirshak  Acharya" userId="S::shirshak.acharya@naamii.org.np::e8797709-bc5b-4c94-bd91-b3cc5c750645" providerId="AD" clId="Web-{A54FAB03-68E6-E7AB-5251-648D6FF94193}" dt="2024-08-11T10:14:21.645" v="406" actId="20577"/>
          <ac:spMkLst>
            <pc:docMk/>
            <pc:sldMk cId="727108339" sldId="321"/>
            <ac:spMk id="2" creationId="{01307153-739B-15D8-D458-92C51C667E21}"/>
          </ac:spMkLst>
        </pc:spChg>
        <pc:spChg chg="add del mod">
          <ac:chgData name="Shirshak  Acharya" userId="S::shirshak.acharya@naamii.org.np::e8797709-bc5b-4c94-bd91-b3cc5c750645" providerId="AD" clId="Web-{A54FAB03-68E6-E7AB-5251-648D6FF94193}" dt="2024-08-11T08:40:06.931" v="98"/>
          <ac:spMkLst>
            <pc:docMk/>
            <pc:sldMk cId="727108339" sldId="321"/>
            <ac:spMk id="7" creationId="{70E6CBEC-D37C-0514-3B97-0B15479EAE1B}"/>
          </ac:spMkLst>
        </pc:spChg>
        <pc:spChg chg="del">
          <ac:chgData name="Shirshak  Acharya" userId="S::shirshak.acharya@naamii.org.np::e8797709-bc5b-4c94-bd91-b3cc5c750645" providerId="AD" clId="Web-{A54FAB03-68E6-E7AB-5251-648D6FF94193}" dt="2024-08-11T07:59:06.872" v="42"/>
          <ac:spMkLst>
            <pc:docMk/>
            <pc:sldMk cId="727108339" sldId="321"/>
            <ac:spMk id="25" creationId="{C3395A15-A672-0B9B-BE70-FD440283FD75}"/>
          </ac:spMkLst>
        </pc:spChg>
        <pc:graphicFrameChg chg="del">
          <ac:chgData name="Shirshak  Acharya" userId="S::shirshak.acharya@naamii.org.np::e8797709-bc5b-4c94-bd91-b3cc5c750645" providerId="AD" clId="Web-{A54FAB03-68E6-E7AB-5251-648D6FF94193}" dt="2024-08-11T07:59:06.872" v="46"/>
          <ac:graphicFrameMkLst>
            <pc:docMk/>
            <pc:sldMk cId="727108339" sldId="321"/>
            <ac:graphicFrameMk id="6" creationId="{B3EC02E8-B0F1-D1F8-AD35-99253FC7782A}"/>
          </ac:graphicFrameMkLst>
        </pc:graphicFrameChg>
        <pc:graphicFrameChg chg="del">
          <ac:chgData name="Shirshak  Acharya" userId="S::shirshak.acharya@naamii.org.np::e8797709-bc5b-4c94-bd91-b3cc5c750645" providerId="AD" clId="Web-{A54FAB03-68E6-E7AB-5251-648D6FF94193}" dt="2024-08-11T07:59:06.872" v="45"/>
          <ac:graphicFrameMkLst>
            <pc:docMk/>
            <pc:sldMk cId="727108339" sldId="321"/>
            <ac:graphicFrameMk id="9" creationId="{9AA1B7C9-2465-AB52-F0FD-CD680CA5DD88}"/>
          </ac:graphicFrameMkLst>
        </pc:graphicFrameChg>
        <pc:graphicFrameChg chg="del">
          <ac:chgData name="Shirshak  Acharya" userId="S::shirshak.acharya@naamii.org.np::e8797709-bc5b-4c94-bd91-b3cc5c750645" providerId="AD" clId="Web-{A54FAB03-68E6-E7AB-5251-648D6FF94193}" dt="2024-08-11T07:59:03.325" v="41"/>
          <ac:graphicFrameMkLst>
            <pc:docMk/>
            <pc:sldMk cId="727108339" sldId="321"/>
            <ac:graphicFrameMk id="12" creationId="{56A630E5-A738-1340-E2CC-ACA81CC88A69}"/>
          </ac:graphicFrameMkLst>
        </pc:graphicFrameChg>
        <pc:graphicFrameChg chg="del">
          <ac:chgData name="Shirshak  Acharya" userId="S::shirshak.acharya@naamii.org.np::e8797709-bc5b-4c94-bd91-b3cc5c750645" providerId="AD" clId="Web-{A54FAB03-68E6-E7AB-5251-648D6FF94193}" dt="2024-08-11T07:59:06.872" v="44"/>
          <ac:graphicFrameMkLst>
            <pc:docMk/>
            <pc:sldMk cId="727108339" sldId="321"/>
            <ac:graphicFrameMk id="13" creationId="{53D9AC41-2363-FEDE-3D7A-3E96F524AFC9}"/>
          </ac:graphicFrameMkLst>
        </pc:graphicFrameChg>
        <pc:graphicFrameChg chg="del">
          <ac:chgData name="Shirshak  Acharya" userId="S::shirshak.acharya@naamii.org.np::e8797709-bc5b-4c94-bd91-b3cc5c750645" providerId="AD" clId="Web-{A54FAB03-68E6-E7AB-5251-648D6FF94193}" dt="2024-08-11T07:59:06.872" v="43"/>
          <ac:graphicFrameMkLst>
            <pc:docMk/>
            <pc:sldMk cId="727108339" sldId="321"/>
            <ac:graphicFrameMk id="17" creationId="{35E09C31-B7BD-3801-5E88-DD7E4DB851C3}"/>
          </ac:graphicFrameMkLst>
        </pc:graphicFrameChg>
        <pc:picChg chg="del">
          <ac:chgData name="Shirshak  Acharya" userId="S::shirshak.acharya@naamii.org.np::e8797709-bc5b-4c94-bd91-b3cc5c750645" providerId="AD" clId="Web-{A54FAB03-68E6-E7AB-5251-648D6FF94193}" dt="2024-08-11T08:40:03.415" v="96"/>
          <ac:picMkLst>
            <pc:docMk/>
            <pc:sldMk cId="727108339" sldId="321"/>
            <ac:picMk id="8" creationId="{C5FC21E1-84B0-6429-A6C4-989C95E4E617}"/>
          </ac:picMkLst>
        </pc:picChg>
        <pc:picChg chg="add">
          <ac:chgData name="Shirshak  Acharya" userId="S::shirshak.acharya@naamii.org.np::e8797709-bc5b-4c94-bd91-b3cc5c750645" providerId="AD" clId="Web-{A54FAB03-68E6-E7AB-5251-648D6FF94193}" dt="2024-08-11T08:40:04.603" v="97"/>
          <ac:picMkLst>
            <pc:docMk/>
            <pc:sldMk cId="727108339" sldId="321"/>
            <ac:picMk id="11" creationId="{9FE076FA-56E6-A33C-AE6A-3ADBEFFAC984}"/>
          </ac:picMkLst>
        </pc:picChg>
        <pc:cxnChg chg="del">
          <ac:chgData name="Shirshak  Acharya" userId="S::shirshak.acharya@naamii.org.np::e8797709-bc5b-4c94-bd91-b3cc5c750645" providerId="AD" clId="Web-{A54FAB03-68E6-E7AB-5251-648D6FF94193}" dt="2024-08-11T07:59:03.325" v="40"/>
          <ac:cxnSpMkLst>
            <pc:docMk/>
            <pc:sldMk cId="727108339" sldId="321"/>
            <ac:cxnSpMk id="3" creationId="{215AFEE6-2E63-5435-3640-267D048F99BD}"/>
          </ac:cxnSpMkLst>
        </pc:cxnChg>
      </pc:sldChg>
      <pc:sldChg chg="addSp delSp modSp mod modShow">
        <pc:chgData name="Shirshak  Acharya" userId="S::shirshak.acharya@naamii.org.np::e8797709-bc5b-4c94-bd91-b3cc5c750645" providerId="AD" clId="Web-{A54FAB03-68E6-E7AB-5251-648D6FF94193}" dt="2024-08-11T08:48:17.133" v="109"/>
        <pc:sldMkLst>
          <pc:docMk/>
          <pc:sldMk cId="3353451148" sldId="322"/>
        </pc:sldMkLst>
        <pc:spChg chg="add del mod">
          <ac:chgData name="Shirshak  Acharya" userId="S::shirshak.acharya@naamii.org.np::e8797709-bc5b-4c94-bd91-b3cc5c750645" providerId="AD" clId="Web-{A54FAB03-68E6-E7AB-5251-648D6FF94193}" dt="2024-08-11T08:39:25.711" v="86"/>
          <ac:spMkLst>
            <pc:docMk/>
            <pc:sldMk cId="3353451148" sldId="322"/>
            <ac:spMk id="10" creationId="{E25015C5-4ACA-DBF4-B107-EFBA44E1BF1D}"/>
          </ac:spMkLst>
        </pc:spChg>
        <pc:picChg chg="del">
          <ac:chgData name="Shirshak  Acharya" userId="S::shirshak.acharya@naamii.org.np::e8797709-bc5b-4c94-bd91-b3cc5c750645" providerId="AD" clId="Web-{A54FAB03-68E6-E7AB-5251-648D6FF94193}" dt="2024-08-11T08:05:58.150" v="57"/>
          <ac:picMkLst>
            <pc:docMk/>
            <pc:sldMk cId="3353451148" sldId="322"/>
            <ac:picMk id="3" creationId="{101D105F-7D55-38F2-5269-A0828FC5039D}"/>
          </ac:picMkLst>
        </pc:picChg>
        <pc:picChg chg="del">
          <ac:chgData name="Shirshak  Acharya" userId="S::shirshak.acharya@naamii.org.np::e8797709-bc5b-4c94-bd91-b3cc5c750645" providerId="AD" clId="Web-{A54FAB03-68E6-E7AB-5251-648D6FF94193}" dt="2024-08-11T08:39:20.805" v="84"/>
          <ac:picMkLst>
            <pc:docMk/>
            <pc:sldMk cId="3353451148" sldId="322"/>
            <ac:picMk id="8" creationId="{C5FC21E1-84B0-6429-A6C4-989C95E4E617}"/>
          </ac:picMkLst>
        </pc:picChg>
        <pc:picChg chg="add">
          <ac:chgData name="Shirshak  Acharya" userId="S::shirshak.acharya@naamii.org.np::e8797709-bc5b-4c94-bd91-b3cc5c750645" providerId="AD" clId="Web-{A54FAB03-68E6-E7AB-5251-648D6FF94193}" dt="2024-08-11T08:39:21.586" v="85"/>
          <ac:picMkLst>
            <pc:docMk/>
            <pc:sldMk cId="3353451148" sldId="322"/>
            <ac:picMk id="12" creationId="{F4118737-51AD-8824-AFD0-7DD1446F3D6B}"/>
          </ac:picMkLst>
        </pc:picChg>
      </pc:sldChg>
      <pc:sldChg chg="addSp delSp modSp">
        <pc:chgData name="Shirshak  Acharya" userId="S::shirshak.acharya@naamii.org.np::e8797709-bc5b-4c94-bd91-b3cc5c750645" providerId="AD" clId="Web-{A54FAB03-68E6-E7AB-5251-648D6FF94193}" dt="2024-08-11T10:18:29.480" v="428" actId="1076"/>
        <pc:sldMkLst>
          <pc:docMk/>
          <pc:sldMk cId="3715584394" sldId="323"/>
        </pc:sldMkLst>
        <pc:spChg chg="mod">
          <ac:chgData name="Shirshak  Acharya" userId="S::shirshak.acharya@naamii.org.np::e8797709-bc5b-4c94-bd91-b3cc5c750645" providerId="AD" clId="Web-{A54FAB03-68E6-E7AB-5251-648D6FF94193}" dt="2024-08-11T10:13:53.488" v="402" actId="20577"/>
          <ac:spMkLst>
            <pc:docMk/>
            <pc:sldMk cId="3715584394" sldId="323"/>
            <ac:spMk id="2" creationId="{01307153-739B-15D8-D458-92C51C667E21}"/>
          </ac:spMkLst>
        </pc:spChg>
        <pc:spChg chg="add del mod">
          <ac:chgData name="Shirshak  Acharya" userId="S::shirshak.acharya@naamii.org.np::e8797709-bc5b-4c94-bd91-b3cc5c750645" providerId="AD" clId="Web-{A54FAB03-68E6-E7AB-5251-648D6FF94193}" dt="2024-08-11T08:39:00.038" v="82"/>
          <ac:spMkLst>
            <pc:docMk/>
            <pc:sldMk cId="3715584394" sldId="323"/>
            <ac:spMk id="11" creationId="{4D15FC97-214C-F458-440B-7708F8AB09F5}"/>
          </ac:spMkLst>
        </pc:spChg>
        <pc:spChg chg="mod">
          <ac:chgData name="Shirshak  Acharya" userId="S::shirshak.acharya@naamii.org.np::e8797709-bc5b-4c94-bd91-b3cc5c750645" providerId="AD" clId="Web-{A54FAB03-68E6-E7AB-5251-648D6FF94193}" dt="2024-08-11T08:56:11.554" v="158" actId="1076"/>
          <ac:spMkLst>
            <pc:docMk/>
            <pc:sldMk cId="3715584394" sldId="323"/>
            <ac:spMk id="18" creationId="{ACECFAA3-343D-BFAB-F75F-482D796003B4}"/>
          </ac:spMkLst>
        </pc:spChg>
        <pc:graphicFrameChg chg="del">
          <ac:chgData name="Shirshak  Acharya" userId="S::shirshak.acharya@naamii.org.np::e8797709-bc5b-4c94-bd91-b3cc5c750645" providerId="AD" clId="Web-{A54FAB03-68E6-E7AB-5251-648D6FF94193}" dt="2024-08-11T08:07:16.637" v="58"/>
          <ac:graphicFrameMkLst>
            <pc:docMk/>
            <pc:sldMk cId="3715584394" sldId="323"/>
            <ac:graphicFrameMk id="15" creationId="{A3433AEB-6A98-DC46-A029-8892F32A4F90}"/>
          </ac:graphicFrameMkLst>
        </pc:graphicFrameChg>
        <pc:picChg chg="del">
          <ac:chgData name="Shirshak  Acharya" userId="S::shirshak.acharya@naamii.org.np::e8797709-bc5b-4c94-bd91-b3cc5c750645" providerId="AD" clId="Web-{A54FAB03-68E6-E7AB-5251-648D6FF94193}" dt="2024-08-11T08:13:02.023" v="67"/>
          <ac:picMkLst>
            <pc:docMk/>
            <pc:sldMk cId="3715584394" sldId="323"/>
            <ac:picMk id="3" creationId="{2915401B-1F12-933E-8A5C-2EC8AFA1BF6F}"/>
          </ac:picMkLst>
        </pc:picChg>
        <pc:picChg chg="add del mod modCrop">
          <ac:chgData name="Shirshak  Acharya" userId="S::shirshak.acharya@naamii.org.np::e8797709-bc5b-4c94-bd91-b3cc5c750645" providerId="AD" clId="Web-{A54FAB03-68E6-E7AB-5251-648D6FF94193}" dt="2024-08-11T08:49:08.354" v="117"/>
          <ac:picMkLst>
            <pc:docMk/>
            <pc:sldMk cId="3715584394" sldId="323"/>
            <ac:picMk id="4" creationId="{423DB6CA-CCAB-AB30-BF14-EAB4B696F9B0}"/>
          </ac:picMkLst>
        </pc:picChg>
        <pc:picChg chg="add mod">
          <ac:chgData name="Shirshak  Acharya" userId="S::shirshak.acharya@naamii.org.np::e8797709-bc5b-4c94-bd91-b3cc5c750645" providerId="AD" clId="Web-{A54FAB03-68E6-E7AB-5251-648D6FF94193}" dt="2024-08-11T08:39:05.820" v="83" actId="1076"/>
          <ac:picMkLst>
            <pc:docMk/>
            <pc:sldMk cId="3715584394" sldId="323"/>
            <ac:picMk id="7" creationId="{722E7664-9496-3CB0-156E-4F287BB26F47}"/>
          </ac:picMkLst>
        </pc:picChg>
        <pc:picChg chg="del">
          <ac:chgData name="Shirshak  Acharya" userId="S::shirshak.acharya@naamii.org.np::e8797709-bc5b-4c94-bd91-b3cc5c750645" providerId="AD" clId="Web-{A54FAB03-68E6-E7AB-5251-648D6FF94193}" dt="2024-08-11T08:38:55.148" v="81"/>
          <ac:picMkLst>
            <pc:docMk/>
            <pc:sldMk cId="3715584394" sldId="323"/>
            <ac:picMk id="8" creationId="{C5FC21E1-84B0-6429-A6C4-989C95E4E617}"/>
          </ac:picMkLst>
        </pc:picChg>
        <pc:picChg chg="del">
          <ac:chgData name="Shirshak  Acharya" userId="S::shirshak.acharya@naamii.org.np::e8797709-bc5b-4c94-bd91-b3cc5c750645" providerId="AD" clId="Web-{A54FAB03-68E6-E7AB-5251-648D6FF94193}" dt="2024-08-11T08:53:07.502" v="133"/>
          <ac:picMkLst>
            <pc:docMk/>
            <pc:sldMk cId="3715584394" sldId="323"/>
            <ac:picMk id="12" creationId="{4DDAF5B5-9156-3776-AED3-5C9D790DF0A1}"/>
          </ac:picMkLst>
        </pc:picChg>
        <pc:picChg chg="add del">
          <ac:chgData name="Shirshak  Acharya" userId="S::shirshak.acharya@naamii.org.np::e8797709-bc5b-4c94-bd91-b3cc5c750645" providerId="AD" clId="Web-{A54FAB03-68E6-E7AB-5251-648D6FF94193}" dt="2024-08-11T08:47:51.758" v="105"/>
          <ac:picMkLst>
            <pc:docMk/>
            <pc:sldMk cId="3715584394" sldId="323"/>
            <ac:picMk id="14" creationId="{3676AD41-F3A5-BA61-CFDB-94FF4AA755F0}"/>
          </ac:picMkLst>
        </pc:picChg>
        <pc:picChg chg="add del">
          <ac:chgData name="Shirshak  Acharya" userId="S::shirshak.acharya@naamii.org.np::e8797709-bc5b-4c94-bd91-b3cc5c750645" providerId="AD" clId="Web-{A54FAB03-68E6-E7AB-5251-648D6FF94193}" dt="2024-08-11T08:48:56.463" v="114"/>
          <ac:picMkLst>
            <pc:docMk/>
            <pc:sldMk cId="3715584394" sldId="323"/>
            <ac:picMk id="16" creationId="{1C73B09B-5057-F0F8-E755-B869540F9A30}"/>
          </ac:picMkLst>
        </pc:picChg>
        <pc:picChg chg="add del mod modCrop">
          <ac:chgData name="Shirshak  Acharya" userId="S::shirshak.acharya@naamii.org.np::e8797709-bc5b-4c94-bd91-b3cc5c750645" providerId="AD" clId="Web-{A54FAB03-68E6-E7AB-5251-648D6FF94193}" dt="2024-08-11T10:06:59.380" v="313"/>
          <ac:picMkLst>
            <pc:docMk/>
            <pc:sldMk cId="3715584394" sldId="323"/>
            <ac:picMk id="19" creationId="{EFD78C2B-7B41-EF71-79CF-79D800388322}"/>
          </ac:picMkLst>
        </pc:picChg>
        <pc:picChg chg="add del mod">
          <ac:chgData name="Shirshak  Acharya" userId="S::shirshak.acharya@naamii.org.np::e8797709-bc5b-4c94-bd91-b3cc5c750645" providerId="AD" clId="Web-{A54FAB03-68E6-E7AB-5251-648D6FF94193}" dt="2024-08-11T10:18:23.980" v="427"/>
          <ac:picMkLst>
            <pc:docMk/>
            <pc:sldMk cId="3715584394" sldId="323"/>
            <ac:picMk id="20" creationId="{0A14992D-AA76-8C1A-D6BF-6CACA67433C2}"/>
          </ac:picMkLst>
        </pc:picChg>
        <pc:picChg chg="add mod">
          <ac:chgData name="Shirshak  Acharya" userId="S::shirshak.acharya@naamii.org.np::e8797709-bc5b-4c94-bd91-b3cc5c750645" providerId="AD" clId="Web-{A54FAB03-68E6-E7AB-5251-648D6FF94193}" dt="2024-08-11T10:18:29.480" v="428" actId="1076"/>
          <ac:picMkLst>
            <pc:docMk/>
            <pc:sldMk cId="3715584394" sldId="323"/>
            <ac:picMk id="21" creationId="{01DC7AE7-6CC5-F179-EC32-F75A73660E9D}"/>
          </ac:picMkLst>
        </pc:picChg>
      </pc:sldChg>
      <pc:sldChg chg="modSp">
        <pc:chgData name="Shirshak  Acharya" userId="S::shirshak.acharya@naamii.org.np::e8797709-bc5b-4c94-bd91-b3cc5c750645" providerId="AD" clId="Web-{A54FAB03-68E6-E7AB-5251-648D6FF94193}" dt="2024-08-11T09:36:31.684" v="207" actId="1076"/>
        <pc:sldMkLst>
          <pc:docMk/>
          <pc:sldMk cId="2467221206" sldId="347"/>
        </pc:sldMkLst>
        <pc:spChg chg="mod">
          <ac:chgData name="Shirshak  Acharya" userId="S::shirshak.acharya@naamii.org.np::e8797709-bc5b-4c94-bd91-b3cc5c750645" providerId="AD" clId="Web-{A54FAB03-68E6-E7AB-5251-648D6FF94193}" dt="2024-08-11T09:36:31.684" v="207" actId="1076"/>
          <ac:spMkLst>
            <pc:docMk/>
            <pc:sldMk cId="2467221206" sldId="347"/>
            <ac:spMk id="2" creationId="{1BFB999B-8662-84D5-9459-01E18606B5C7}"/>
          </ac:spMkLst>
        </pc:spChg>
        <pc:spChg chg="mod">
          <ac:chgData name="Shirshak  Acharya" userId="S::shirshak.acharya@naamii.org.np::e8797709-bc5b-4c94-bd91-b3cc5c750645" providerId="AD" clId="Web-{A54FAB03-68E6-E7AB-5251-648D6FF94193}" dt="2024-08-11T09:04:04.881" v="163" actId="14100"/>
          <ac:spMkLst>
            <pc:docMk/>
            <pc:sldMk cId="2467221206" sldId="347"/>
            <ac:spMk id="10" creationId="{B6EBA82E-B31E-90E1-6E84-26CBA0F201FA}"/>
          </ac:spMkLst>
        </pc:spChg>
      </pc:sldChg>
      <pc:sldChg chg="del">
        <pc:chgData name="Shirshak  Acharya" userId="S::shirshak.acharya@naamii.org.np::e8797709-bc5b-4c94-bd91-b3cc5c750645" providerId="AD" clId="Web-{A54FAB03-68E6-E7AB-5251-648D6FF94193}" dt="2024-08-11T07:55:28.444" v="6"/>
        <pc:sldMkLst>
          <pc:docMk/>
          <pc:sldMk cId="2724242509" sldId="350"/>
        </pc:sldMkLst>
      </pc:sldChg>
      <pc:sldChg chg="del">
        <pc:chgData name="Shirshak  Acharya" userId="S::shirshak.acharya@naamii.org.np::e8797709-bc5b-4c94-bd91-b3cc5c750645" providerId="AD" clId="Web-{A54FAB03-68E6-E7AB-5251-648D6FF94193}" dt="2024-08-11T07:56:05.257" v="23"/>
        <pc:sldMkLst>
          <pc:docMk/>
          <pc:sldMk cId="2035473368" sldId="351"/>
        </pc:sldMkLst>
      </pc:sldChg>
      <pc:sldChg chg="addSp delSp modSp">
        <pc:chgData name="Shirshak  Acharya" userId="S::shirshak.acharya@naamii.org.np::e8797709-bc5b-4c94-bd91-b3cc5c750645" providerId="AD" clId="Web-{A54FAB03-68E6-E7AB-5251-648D6FF94193}" dt="2024-08-11T10:14:35.614" v="409" actId="20577"/>
        <pc:sldMkLst>
          <pc:docMk/>
          <pc:sldMk cId="1587765271" sldId="352"/>
        </pc:sldMkLst>
        <pc:spChg chg="mod">
          <ac:chgData name="Shirshak  Acharya" userId="S::shirshak.acharya@naamii.org.np::e8797709-bc5b-4c94-bd91-b3cc5c750645" providerId="AD" clId="Web-{A54FAB03-68E6-E7AB-5251-648D6FF94193}" dt="2024-08-11T10:14:35.614" v="409" actId="20577"/>
          <ac:spMkLst>
            <pc:docMk/>
            <pc:sldMk cId="1587765271" sldId="352"/>
            <ac:spMk id="2" creationId="{01307153-739B-15D8-D458-92C51C667E21}"/>
          </ac:spMkLst>
        </pc:spChg>
        <pc:spChg chg="del">
          <ac:chgData name="Shirshak  Acharya" userId="S::shirshak.acharya@naamii.org.np::e8797709-bc5b-4c94-bd91-b3cc5c750645" providerId="AD" clId="Web-{A54FAB03-68E6-E7AB-5251-648D6FF94193}" dt="2024-08-11T07:55:54.273" v="22"/>
          <ac:spMkLst>
            <pc:docMk/>
            <pc:sldMk cId="1587765271" sldId="352"/>
            <ac:spMk id="18" creationId="{ACECFAA3-343D-BFAB-F75F-482D796003B4}"/>
          </ac:spMkLst>
        </pc:spChg>
        <pc:graphicFrameChg chg="del">
          <ac:chgData name="Shirshak  Acharya" userId="S::shirshak.acharya@naamii.org.np::e8797709-bc5b-4c94-bd91-b3cc5c750645" providerId="AD" clId="Web-{A54FAB03-68E6-E7AB-5251-648D6FF94193}" dt="2024-08-11T07:55:24.428" v="5"/>
          <ac:graphicFrameMkLst>
            <pc:docMk/>
            <pc:sldMk cId="1587765271" sldId="352"/>
            <ac:graphicFrameMk id="15" creationId="{A3433AEB-6A98-DC46-A029-8892F32A4F90}"/>
          </ac:graphicFrameMkLst>
        </pc:graphicFrameChg>
        <pc:picChg chg="add mod">
          <ac:chgData name="Shirshak  Acharya" userId="S::shirshak.acharya@naamii.org.np::e8797709-bc5b-4c94-bd91-b3cc5c750645" providerId="AD" clId="Web-{A54FAB03-68E6-E7AB-5251-648D6FF94193}" dt="2024-08-11T07:55:16.053" v="4" actId="1076"/>
          <ac:picMkLst>
            <pc:docMk/>
            <pc:sldMk cId="1587765271" sldId="352"/>
            <ac:picMk id="3" creationId="{5512396F-2CA0-3557-2C7A-DD8FAA0C5B89}"/>
          </ac:picMkLst>
        </pc:picChg>
        <pc:picChg chg="del">
          <ac:chgData name="Shirshak  Acharya" userId="S::shirshak.acharya@naamii.org.np::e8797709-bc5b-4c94-bd91-b3cc5c750645" providerId="AD" clId="Web-{A54FAB03-68E6-E7AB-5251-648D6FF94193}" dt="2024-08-11T07:54:58.943" v="0"/>
          <ac:picMkLst>
            <pc:docMk/>
            <pc:sldMk cId="1587765271" sldId="352"/>
            <ac:picMk id="10" creationId="{993D7E55-9DB7-D9A8-1E84-A97F40511E0C}"/>
          </ac:picMkLst>
        </pc:picChg>
      </pc:sldChg>
      <pc:sldChg chg="addSp delSp modSp add del replId">
        <pc:chgData name="Shirshak  Acharya" userId="S::shirshak.acharya@naamii.org.np::e8797709-bc5b-4c94-bd91-b3cc5c750645" providerId="AD" clId="Web-{A54FAB03-68E6-E7AB-5251-648D6FF94193}" dt="2024-08-11T07:58:54.512" v="38"/>
        <pc:sldMkLst>
          <pc:docMk/>
          <pc:sldMk cId="2805807122" sldId="353"/>
        </pc:sldMkLst>
        <pc:spChg chg="mod">
          <ac:chgData name="Shirshak  Acharya" userId="S::shirshak.acharya@naamii.org.np::e8797709-bc5b-4c94-bd91-b3cc5c750645" providerId="AD" clId="Web-{A54FAB03-68E6-E7AB-5251-648D6FF94193}" dt="2024-08-11T07:57:44.198" v="29" actId="20577"/>
          <ac:spMkLst>
            <pc:docMk/>
            <pc:sldMk cId="2805807122" sldId="353"/>
            <ac:spMk id="2" creationId="{01307153-739B-15D8-D458-92C51C667E21}"/>
          </ac:spMkLst>
        </pc:spChg>
        <pc:picChg chg="del">
          <ac:chgData name="Shirshak  Acharya" userId="S::shirshak.acharya@naamii.org.np::e8797709-bc5b-4c94-bd91-b3cc5c750645" providerId="AD" clId="Web-{A54FAB03-68E6-E7AB-5251-648D6FF94193}" dt="2024-08-11T07:58:05.089" v="34"/>
          <ac:picMkLst>
            <pc:docMk/>
            <pc:sldMk cId="2805807122" sldId="353"/>
            <ac:picMk id="3" creationId="{5512396F-2CA0-3557-2C7A-DD8FAA0C5B89}"/>
          </ac:picMkLst>
        </pc:picChg>
        <pc:picChg chg="add mod">
          <ac:chgData name="Shirshak  Acharya" userId="S::shirshak.acharya@naamii.org.np::e8797709-bc5b-4c94-bd91-b3cc5c750645" providerId="AD" clId="Web-{A54FAB03-68E6-E7AB-5251-648D6FF94193}" dt="2024-08-11T07:57:59.417" v="33" actId="1076"/>
          <ac:picMkLst>
            <pc:docMk/>
            <pc:sldMk cId="2805807122" sldId="353"/>
            <ac:picMk id="4" creationId="{9AEBC9B3-D851-C55B-2747-FF285EA32B20}"/>
          </ac:picMkLst>
        </pc:picChg>
        <pc:picChg chg="del">
          <ac:chgData name="Shirshak  Acharya" userId="S::shirshak.acharya@naamii.org.np::e8797709-bc5b-4c94-bd91-b3cc5c750645" providerId="AD" clId="Web-{A54FAB03-68E6-E7AB-5251-648D6FF94193}" dt="2024-08-11T07:58:05.089" v="35"/>
          <ac:picMkLst>
            <pc:docMk/>
            <pc:sldMk cId="2805807122" sldId="353"/>
            <ac:picMk id="12" creationId="{4DDAF5B5-9156-3776-AED3-5C9D790DF0A1}"/>
          </ac:picMkLst>
        </pc:picChg>
      </pc:sldChg>
      <pc:sldChg chg="addSp delSp modSp add del mod replId modShow">
        <pc:chgData name="Shirshak  Acharya" userId="S::shirshak.acharya@naamii.org.np::e8797709-bc5b-4c94-bd91-b3cc5c750645" providerId="AD" clId="Web-{A54FAB03-68E6-E7AB-5251-648D6FF94193}" dt="2024-08-11T08:45:34.207" v="100"/>
        <pc:sldMkLst>
          <pc:docMk/>
          <pc:sldMk cId="3552747944" sldId="353"/>
        </pc:sldMkLst>
        <pc:spChg chg="add del mod">
          <ac:chgData name="Shirshak  Acharya" userId="S::shirshak.acharya@naamii.org.np::e8797709-bc5b-4c94-bd91-b3cc5c750645" providerId="AD" clId="Web-{A54FAB03-68E6-E7AB-5251-648D6FF94193}" dt="2024-08-11T08:39:59.462" v="95"/>
          <ac:spMkLst>
            <pc:docMk/>
            <pc:sldMk cId="3552747944" sldId="353"/>
            <ac:spMk id="7" creationId="{B8670497-AFE0-DFA5-5F89-41B04D2F41E3}"/>
          </ac:spMkLst>
        </pc:spChg>
        <pc:graphicFrameChg chg="modGraphic">
          <ac:chgData name="Shirshak  Acharya" userId="S::shirshak.acharya@naamii.org.np::e8797709-bc5b-4c94-bd91-b3cc5c750645" providerId="AD" clId="Web-{A54FAB03-68E6-E7AB-5251-648D6FF94193}" dt="2024-08-11T08:03:16.927" v="51"/>
          <ac:graphicFrameMkLst>
            <pc:docMk/>
            <pc:sldMk cId="3552747944" sldId="353"/>
            <ac:graphicFrameMk id="12" creationId="{56A630E5-A738-1340-E2CC-ACA81CC88A69}"/>
          </ac:graphicFrameMkLst>
        </pc:graphicFrameChg>
        <pc:graphicFrameChg chg="del">
          <ac:chgData name="Shirshak  Acharya" userId="S::shirshak.acharya@naamii.org.np::e8797709-bc5b-4c94-bd91-b3cc5c750645" providerId="AD" clId="Web-{A54FAB03-68E6-E7AB-5251-648D6FF94193}" dt="2024-08-11T08:03:50.459" v="54"/>
          <ac:graphicFrameMkLst>
            <pc:docMk/>
            <pc:sldMk cId="3552747944" sldId="353"/>
            <ac:graphicFrameMk id="13" creationId="{53D9AC41-2363-FEDE-3D7A-3E96F524AFC9}"/>
          </ac:graphicFrameMkLst>
        </pc:graphicFrameChg>
        <pc:graphicFrameChg chg="del">
          <ac:chgData name="Shirshak  Acharya" userId="S::shirshak.acharya@naamii.org.np::e8797709-bc5b-4c94-bd91-b3cc5c750645" providerId="AD" clId="Web-{A54FAB03-68E6-E7AB-5251-648D6FF94193}" dt="2024-08-11T08:03:45.084" v="53"/>
          <ac:graphicFrameMkLst>
            <pc:docMk/>
            <pc:sldMk cId="3552747944" sldId="353"/>
            <ac:graphicFrameMk id="17" creationId="{35E09C31-B7BD-3801-5E88-DD7E4DB851C3}"/>
          </ac:graphicFrameMkLst>
        </pc:graphicFrameChg>
        <pc:picChg chg="del">
          <ac:chgData name="Shirshak  Acharya" userId="S::shirshak.acharya@naamii.org.np::e8797709-bc5b-4c94-bd91-b3cc5c750645" providerId="AD" clId="Web-{A54FAB03-68E6-E7AB-5251-648D6FF94193}" dt="2024-08-11T08:39:55.712" v="93"/>
          <ac:picMkLst>
            <pc:docMk/>
            <pc:sldMk cId="3552747944" sldId="353"/>
            <ac:picMk id="8" creationId="{C5FC21E1-84B0-6429-A6C4-989C95E4E617}"/>
          </ac:picMkLst>
        </pc:picChg>
        <pc:picChg chg="add">
          <ac:chgData name="Shirshak  Acharya" userId="S::shirshak.acharya@naamii.org.np::e8797709-bc5b-4c94-bd91-b3cc5c750645" providerId="AD" clId="Web-{A54FAB03-68E6-E7AB-5251-648D6FF94193}" dt="2024-08-11T08:39:56.665" v="94"/>
          <ac:picMkLst>
            <pc:docMk/>
            <pc:sldMk cId="3552747944" sldId="353"/>
            <ac:picMk id="11" creationId="{B8532629-42C5-3A70-425D-80048B34AEDB}"/>
          </ac:picMkLst>
        </pc:picChg>
        <pc:cxnChg chg="mod">
          <ac:chgData name="Shirshak  Acharya" userId="S::shirshak.acharya@naamii.org.np::e8797709-bc5b-4c94-bd91-b3cc5c750645" providerId="AD" clId="Web-{A54FAB03-68E6-E7AB-5251-648D6FF94193}" dt="2024-08-11T08:03:36.271" v="52" actId="14100"/>
          <ac:cxnSpMkLst>
            <pc:docMk/>
            <pc:sldMk cId="3552747944" sldId="353"/>
            <ac:cxnSpMk id="3" creationId="{215AFEE6-2E63-5435-3640-267D048F99BD}"/>
          </ac:cxnSpMkLst>
        </pc:cxnChg>
      </pc:sldChg>
      <pc:sldChg chg="addSp delSp modSp add mod replId modShow">
        <pc:chgData name="Shirshak  Acharya" userId="S::shirshak.acharya@naamii.org.np::e8797709-bc5b-4c94-bd91-b3cc5c750645" providerId="AD" clId="Web-{A54FAB03-68E6-E7AB-5251-648D6FF94193}" dt="2024-08-11T08:45:37.472" v="101"/>
        <pc:sldMkLst>
          <pc:docMk/>
          <pc:sldMk cId="1740915801" sldId="354"/>
        </pc:sldMkLst>
        <pc:spChg chg="add del mod">
          <ac:chgData name="Shirshak  Acharya" userId="S::shirshak.acharya@naamii.org.np::e8797709-bc5b-4c94-bd91-b3cc5c750645" providerId="AD" clId="Web-{A54FAB03-68E6-E7AB-5251-648D6FF94193}" dt="2024-08-11T08:39:45.274" v="92"/>
          <ac:spMkLst>
            <pc:docMk/>
            <pc:sldMk cId="1740915801" sldId="354"/>
            <ac:spMk id="7" creationId="{8DBAE374-0DE1-8CAA-1018-9E73A7699985}"/>
          </ac:spMkLst>
        </pc:spChg>
        <pc:graphicFrameChg chg="modGraphic">
          <ac:chgData name="Shirshak  Acharya" userId="S::shirshak.acharya@naamii.org.np::e8797709-bc5b-4c94-bd91-b3cc5c750645" providerId="AD" clId="Web-{A54FAB03-68E6-E7AB-5251-648D6FF94193}" dt="2024-08-11T08:04:18.725" v="56"/>
          <ac:graphicFrameMkLst>
            <pc:docMk/>
            <pc:sldMk cId="1740915801" sldId="354"/>
            <ac:graphicFrameMk id="12" creationId="{56A630E5-A738-1340-E2CC-ACA81CC88A69}"/>
          </ac:graphicFrameMkLst>
        </pc:graphicFrameChg>
        <pc:graphicFrameChg chg="del">
          <ac:chgData name="Shirshak  Acharya" userId="S::shirshak.acharya@naamii.org.np::e8797709-bc5b-4c94-bd91-b3cc5c750645" providerId="AD" clId="Web-{A54FAB03-68E6-E7AB-5251-648D6FF94193}" dt="2024-08-11T08:04:12.381" v="55"/>
          <ac:graphicFrameMkLst>
            <pc:docMk/>
            <pc:sldMk cId="1740915801" sldId="354"/>
            <ac:graphicFrameMk id="17" creationId="{35E09C31-B7BD-3801-5E88-DD7E4DB851C3}"/>
          </ac:graphicFrameMkLst>
        </pc:graphicFrameChg>
        <pc:picChg chg="del">
          <ac:chgData name="Shirshak  Acharya" userId="S::shirshak.acharya@naamii.org.np::e8797709-bc5b-4c94-bd91-b3cc5c750645" providerId="AD" clId="Web-{A54FAB03-68E6-E7AB-5251-648D6FF94193}" dt="2024-08-11T08:39:40.774" v="90"/>
          <ac:picMkLst>
            <pc:docMk/>
            <pc:sldMk cId="1740915801" sldId="354"/>
            <ac:picMk id="8" creationId="{C5FC21E1-84B0-6429-A6C4-989C95E4E617}"/>
          </ac:picMkLst>
        </pc:picChg>
        <pc:picChg chg="add">
          <ac:chgData name="Shirshak  Acharya" userId="S::shirshak.acharya@naamii.org.np::e8797709-bc5b-4c94-bd91-b3cc5c750645" providerId="AD" clId="Web-{A54FAB03-68E6-E7AB-5251-648D6FF94193}" dt="2024-08-11T08:39:41.649" v="91"/>
          <ac:picMkLst>
            <pc:docMk/>
            <pc:sldMk cId="1740915801" sldId="354"/>
            <ac:picMk id="11" creationId="{0DF8B789-EF22-D33D-B038-41128297CAF7}"/>
          </ac:picMkLst>
        </pc:picChg>
      </pc:sldChg>
      <pc:sldChg chg="addSp delSp modSp add mod replId modShow">
        <pc:chgData name="Shirshak  Acharya" userId="S::shirshak.acharya@naamii.org.np::e8797709-bc5b-4c94-bd91-b3cc5c750645" providerId="AD" clId="Web-{A54FAB03-68E6-E7AB-5251-648D6FF94193}" dt="2024-08-11T08:45:43.301" v="102"/>
        <pc:sldMkLst>
          <pc:docMk/>
          <pc:sldMk cId="3431074763" sldId="355"/>
        </pc:sldMkLst>
        <pc:spChg chg="add del mod">
          <ac:chgData name="Shirshak  Acharya" userId="S::shirshak.acharya@naamii.org.np::e8797709-bc5b-4c94-bd91-b3cc5c750645" providerId="AD" clId="Web-{A54FAB03-68E6-E7AB-5251-648D6FF94193}" dt="2024-08-11T08:39:37.118" v="89"/>
          <ac:spMkLst>
            <pc:docMk/>
            <pc:sldMk cId="3431074763" sldId="355"/>
            <ac:spMk id="7" creationId="{94BCB8F1-5A62-AE90-BB88-1C152AD9FF9C}"/>
          </ac:spMkLst>
        </pc:spChg>
        <pc:picChg chg="del">
          <ac:chgData name="Shirshak  Acharya" userId="S::shirshak.acharya@naamii.org.np::e8797709-bc5b-4c94-bd91-b3cc5c750645" providerId="AD" clId="Web-{A54FAB03-68E6-E7AB-5251-648D6FF94193}" dt="2024-08-11T08:39:32.711" v="87"/>
          <ac:picMkLst>
            <pc:docMk/>
            <pc:sldMk cId="3431074763" sldId="355"/>
            <ac:picMk id="8" creationId="{C5FC21E1-84B0-6429-A6C4-989C95E4E617}"/>
          </ac:picMkLst>
        </pc:picChg>
        <pc:picChg chg="add">
          <ac:chgData name="Shirshak  Acharya" userId="S::shirshak.acharya@naamii.org.np::e8797709-bc5b-4c94-bd91-b3cc5c750645" providerId="AD" clId="Web-{A54FAB03-68E6-E7AB-5251-648D6FF94193}" dt="2024-08-11T08:39:33.477" v="88"/>
          <ac:picMkLst>
            <pc:docMk/>
            <pc:sldMk cId="3431074763" sldId="355"/>
            <ac:picMk id="11" creationId="{F98274C8-4456-4F30-0F42-AFA8CE3FEE56}"/>
          </ac:picMkLst>
        </pc:picChg>
      </pc:sldChg>
      <pc:sldChg chg="addSp delSp modSp add replId">
        <pc:chgData name="Shirshak  Acharya" userId="S::shirshak.acharya@naamii.org.np::e8797709-bc5b-4c94-bd91-b3cc5c750645" providerId="AD" clId="Web-{A54FAB03-68E6-E7AB-5251-648D6FF94193}" dt="2024-08-11T10:14:00.035" v="403" actId="20577"/>
        <pc:sldMkLst>
          <pc:docMk/>
          <pc:sldMk cId="3351691681" sldId="356"/>
        </pc:sldMkLst>
        <pc:spChg chg="mod">
          <ac:chgData name="Shirshak  Acharya" userId="S::shirshak.acharya@naamii.org.np::e8797709-bc5b-4c94-bd91-b3cc5c750645" providerId="AD" clId="Web-{A54FAB03-68E6-E7AB-5251-648D6FF94193}" dt="2024-08-11T10:14:00.035" v="403" actId="20577"/>
          <ac:spMkLst>
            <pc:docMk/>
            <pc:sldMk cId="3351691681" sldId="356"/>
            <ac:spMk id="2" creationId="{01307153-739B-15D8-D458-92C51C667E21}"/>
          </ac:spMkLst>
        </pc:spChg>
        <pc:spChg chg="add mod">
          <ac:chgData name="Shirshak  Acharya" userId="S::shirshak.acharya@naamii.org.np::e8797709-bc5b-4c94-bd91-b3cc5c750645" providerId="AD" clId="Web-{A54FAB03-68E6-E7AB-5251-648D6FF94193}" dt="2024-08-11T08:56:00.819" v="157" actId="1076"/>
          <ac:spMkLst>
            <pc:docMk/>
            <pc:sldMk cId="3351691681" sldId="356"/>
            <ac:spMk id="10" creationId="{ACECFAA3-343D-BFAB-F75F-482D796003B4}"/>
          </ac:spMkLst>
        </pc:spChg>
        <pc:spChg chg="del mod">
          <ac:chgData name="Shirshak  Acharya" userId="S::shirshak.acharya@naamii.org.np::e8797709-bc5b-4c94-bd91-b3cc5c750645" providerId="AD" clId="Web-{A54FAB03-68E6-E7AB-5251-648D6FF94193}" dt="2024-08-11T08:54:47.567" v="153"/>
          <ac:spMkLst>
            <pc:docMk/>
            <pc:sldMk cId="3351691681" sldId="356"/>
            <ac:spMk id="18" creationId="{ACECFAA3-343D-BFAB-F75F-482D796003B4}"/>
          </ac:spMkLst>
        </pc:spChg>
        <pc:picChg chg="add del mod">
          <ac:chgData name="Shirshak  Acharya" userId="S::shirshak.acharya@naamii.org.np::e8797709-bc5b-4c94-bd91-b3cc5c750645" providerId="AD" clId="Web-{A54FAB03-68E6-E7AB-5251-648D6FF94193}" dt="2024-08-11T08:48:49.228" v="112"/>
          <ac:picMkLst>
            <pc:docMk/>
            <pc:sldMk cId="3351691681" sldId="356"/>
            <ac:picMk id="3" creationId="{1813A32D-CDFA-8A9C-E93E-0EA52B1DAB44}"/>
          </ac:picMkLst>
        </pc:picChg>
        <pc:picChg chg="del">
          <ac:chgData name="Shirshak  Acharya" userId="S::shirshak.acharya@naamii.org.np::e8797709-bc5b-4c94-bd91-b3cc5c750645" providerId="AD" clId="Web-{A54FAB03-68E6-E7AB-5251-648D6FF94193}" dt="2024-08-11T08:53:31.518" v="145"/>
          <ac:picMkLst>
            <pc:docMk/>
            <pc:sldMk cId="3351691681" sldId="356"/>
            <ac:picMk id="4" creationId="{423DB6CA-CCAB-AB30-BF14-EAB4B696F9B0}"/>
          </ac:picMkLst>
        </pc:picChg>
        <pc:picChg chg="add mod">
          <ac:chgData name="Shirshak  Acharya" userId="S::shirshak.acharya@naamii.org.np::e8797709-bc5b-4c94-bd91-b3cc5c750645" providerId="AD" clId="Web-{A54FAB03-68E6-E7AB-5251-648D6FF94193}" dt="2024-08-11T08:54:40.926" v="151" actId="14100"/>
          <ac:picMkLst>
            <pc:docMk/>
            <pc:sldMk cId="3351691681" sldId="356"/>
            <ac:picMk id="8" creationId="{09D1A9B2-6FC4-9179-E051-80831B425E4F}"/>
          </ac:picMkLst>
        </pc:picChg>
      </pc:sldChg>
      <pc:sldChg chg="add del replId">
        <pc:chgData name="Shirshak  Acharya" userId="S::shirshak.acharya@naamii.org.np::e8797709-bc5b-4c94-bd91-b3cc5c750645" providerId="AD" clId="Web-{A54FAB03-68E6-E7AB-5251-648D6FF94193}" dt="2024-08-11T08:48:09.649" v="107"/>
        <pc:sldMkLst>
          <pc:docMk/>
          <pc:sldMk cId="4062039488" sldId="356"/>
        </pc:sldMkLst>
      </pc:sldChg>
      <pc:sldChg chg="addSp modSp new">
        <pc:chgData name="Shirshak  Acharya" userId="S::shirshak.acharya@naamii.org.np::e8797709-bc5b-4c94-bd91-b3cc5c750645" providerId="AD" clId="Web-{A54FAB03-68E6-E7AB-5251-648D6FF94193}" dt="2024-08-11T10:24:09.116" v="476" actId="20577"/>
        <pc:sldMkLst>
          <pc:docMk/>
          <pc:sldMk cId="1638234964" sldId="357"/>
        </pc:sldMkLst>
        <pc:spChg chg="mod">
          <ac:chgData name="Shirshak  Acharya" userId="S::shirshak.acharya@naamii.org.np::e8797709-bc5b-4c94-bd91-b3cc5c750645" providerId="AD" clId="Web-{A54FAB03-68E6-E7AB-5251-648D6FF94193}" dt="2024-08-11T10:24:09.116" v="476" actId="20577"/>
          <ac:spMkLst>
            <pc:docMk/>
            <pc:sldMk cId="1638234964" sldId="357"/>
            <ac:spMk id="2" creationId="{5C984E9D-62B1-28B6-454D-5C2C4AD164A9}"/>
          </ac:spMkLst>
        </pc:spChg>
        <pc:spChg chg="mod">
          <ac:chgData name="Shirshak  Acharya" userId="S::shirshak.acharya@naamii.org.np::e8797709-bc5b-4c94-bd91-b3cc5c750645" providerId="AD" clId="Web-{A54FAB03-68E6-E7AB-5251-648D6FF94193}" dt="2024-08-11T10:23:41.146" v="471" actId="20577"/>
          <ac:spMkLst>
            <pc:docMk/>
            <pc:sldMk cId="1638234964" sldId="357"/>
            <ac:spMk id="3" creationId="{8F2CBEDD-24CA-1921-BB9B-DB4769ED631B}"/>
          </ac:spMkLst>
        </pc:spChg>
        <pc:picChg chg="add">
          <ac:chgData name="Shirshak  Acharya" userId="S::shirshak.acharya@naamii.org.np::e8797709-bc5b-4c94-bd91-b3cc5c750645" providerId="AD" clId="Web-{A54FAB03-68E6-E7AB-5251-648D6FF94193}" dt="2024-08-11T10:23:52.178" v="473"/>
          <ac:picMkLst>
            <pc:docMk/>
            <pc:sldMk cId="1638234964" sldId="357"/>
            <ac:picMk id="5" creationId="{985710AE-C65F-124F-FD18-9E18C81425DE}"/>
          </ac:picMkLst>
        </pc:picChg>
      </pc:sldChg>
    </pc:docChg>
  </pc:docChgLst>
  <pc:docChgLst>
    <pc:chgData name="Shirshak  Acharya" userId="S::shirshak.acharya@naamii.org.np::e8797709-bc5b-4c94-bd91-b3cc5c750645" providerId="AD" clId="Web-{D458115B-8C5A-85A5-354E-83028F328387}"/>
    <pc:docChg chg="addSld modSld sldOrd">
      <pc:chgData name="Shirshak  Acharya" userId="S::shirshak.acharya@naamii.org.np::e8797709-bc5b-4c94-bd91-b3cc5c750645" providerId="AD" clId="Web-{D458115B-8C5A-85A5-354E-83028F328387}" dt="2024-08-05T03:44:40.406" v="182"/>
      <pc:docMkLst>
        <pc:docMk/>
      </pc:docMkLst>
      <pc:sldChg chg="addSp">
        <pc:chgData name="Shirshak  Acharya" userId="S::shirshak.acharya@naamii.org.np::e8797709-bc5b-4c94-bd91-b3cc5c750645" providerId="AD" clId="Web-{D458115B-8C5A-85A5-354E-83028F328387}" dt="2024-08-05T03:44:01.249" v="170"/>
        <pc:sldMkLst>
          <pc:docMk/>
          <pc:sldMk cId="987264140" sldId="310"/>
        </pc:sldMkLst>
        <pc:picChg chg="add">
          <ac:chgData name="Shirshak  Acharya" userId="S::shirshak.acharya@naamii.org.np::e8797709-bc5b-4c94-bd91-b3cc5c750645" providerId="AD" clId="Web-{D458115B-8C5A-85A5-354E-83028F328387}" dt="2024-08-05T03:44:01.249" v="170"/>
          <ac:picMkLst>
            <pc:docMk/>
            <pc:sldMk cId="987264140" sldId="310"/>
            <ac:picMk id="4" creationId="{E53DC6B1-F000-07E3-3D80-3791CEA018D8}"/>
          </ac:picMkLst>
        </pc:picChg>
      </pc:sldChg>
      <pc:sldChg chg="modSp">
        <pc:chgData name="Shirshak  Acharya" userId="S::shirshak.acharya@naamii.org.np::e8797709-bc5b-4c94-bd91-b3cc5c750645" providerId="AD" clId="Web-{D458115B-8C5A-85A5-354E-83028F328387}" dt="2024-08-05T03:39:55.055" v="111" actId="20577"/>
        <pc:sldMkLst>
          <pc:docMk/>
          <pc:sldMk cId="4096351523" sldId="311"/>
        </pc:sldMkLst>
        <pc:spChg chg="mod">
          <ac:chgData name="Shirshak  Acharya" userId="S::shirshak.acharya@naamii.org.np::e8797709-bc5b-4c94-bd91-b3cc5c750645" providerId="AD" clId="Web-{D458115B-8C5A-85A5-354E-83028F328387}" dt="2024-08-05T03:39:55.055" v="111" actId="20577"/>
          <ac:spMkLst>
            <pc:docMk/>
            <pc:sldMk cId="4096351523" sldId="311"/>
            <ac:spMk id="2" creationId="{88056B68-5A82-4129-CFE9-C3EACB7567B4}"/>
          </ac:spMkLst>
        </pc:spChg>
      </pc:sldChg>
      <pc:sldChg chg="addSp">
        <pc:chgData name="Shirshak  Acharya" userId="S::shirshak.acharya@naamii.org.np::e8797709-bc5b-4c94-bd91-b3cc5c750645" providerId="AD" clId="Web-{D458115B-8C5A-85A5-354E-83028F328387}" dt="2024-08-05T03:44:34.515" v="180"/>
        <pc:sldMkLst>
          <pc:docMk/>
          <pc:sldMk cId="2347777343" sldId="312"/>
        </pc:sldMkLst>
        <pc:picChg chg="add">
          <ac:chgData name="Shirshak  Acharya" userId="S::shirshak.acharya@naamii.org.np::e8797709-bc5b-4c94-bd91-b3cc5c750645" providerId="AD" clId="Web-{D458115B-8C5A-85A5-354E-83028F328387}" dt="2024-08-05T03:44:34.515" v="180"/>
          <ac:picMkLst>
            <pc:docMk/>
            <pc:sldMk cId="2347777343" sldId="312"/>
            <ac:picMk id="6" creationId="{1FEB959D-E294-0784-3EEC-87B1A1A367BA}"/>
          </ac:picMkLst>
        </pc:picChg>
      </pc:sldChg>
      <pc:sldChg chg="addSp">
        <pc:chgData name="Shirshak  Acharya" userId="S::shirshak.acharya@naamii.org.np::e8797709-bc5b-4c94-bd91-b3cc5c750645" providerId="AD" clId="Web-{D458115B-8C5A-85A5-354E-83028F328387}" dt="2024-08-05T03:44:40.406" v="182"/>
        <pc:sldMkLst>
          <pc:docMk/>
          <pc:sldMk cId="3410023836" sldId="325"/>
        </pc:sldMkLst>
        <pc:picChg chg="add">
          <ac:chgData name="Shirshak  Acharya" userId="S::shirshak.acharya@naamii.org.np::e8797709-bc5b-4c94-bd91-b3cc5c750645" providerId="AD" clId="Web-{D458115B-8C5A-85A5-354E-83028F328387}" dt="2024-08-05T03:44:40.406" v="182"/>
          <ac:picMkLst>
            <pc:docMk/>
            <pc:sldMk cId="3410023836" sldId="325"/>
            <ac:picMk id="4" creationId="{4DC3893F-0C10-24FC-EECA-7B194A0969F6}"/>
          </ac:picMkLst>
        </pc:picChg>
      </pc:sldChg>
      <pc:sldChg chg="addSp">
        <pc:chgData name="Shirshak  Acharya" userId="S::shirshak.acharya@naamii.org.np::e8797709-bc5b-4c94-bd91-b3cc5c750645" providerId="AD" clId="Web-{D458115B-8C5A-85A5-354E-83028F328387}" dt="2024-08-05T03:44:36.812" v="181"/>
        <pc:sldMkLst>
          <pc:docMk/>
          <pc:sldMk cId="2967258550" sldId="326"/>
        </pc:sldMkLst>
        <pc:picChg chg="add">
          <ac:chgData name="Shirshak  Acharya" userId="S::shirshak.acharya@naamii.org.np::e8797709-bc5b-4c94-bd91-b3cc5c750645" providerId="AD" clId="Web-{D458115B-8C5A-85A5-354E-83028F328387}" dt="2024-08-05T03:44:36.812" v="181"/>
          <ac:picMkLst>
            <pc:docMk/>
            <pc:sldMk cId="2967258550" sldId="326"/>
            <ac:picMk id="4" creationId="{4D039D63-60D7-EB30-9DC8-CD5E33C82FA4}"/>
          </ac:picMkLst>
        </pc:picChg>
      </pc:sldChg>
      <pc:sldChg chg="addSp delSp modSp">
        <pc:chgData name="Shirshak  Acharya" userId="S::shirshak.acharya@naamii.org.np::e8797709-bc5b-4c94-bd91-b3cc5c750645" providerId="AD" clId="Web-{D458115B-8C5A-85A5-354E-83028F328387}" dt="2024-08-05T03:43:31.967" v="163"/>
        <pc:sldMkLst>
          <pc:docMk/>
          <pc:sldMk cId="3008983817" sldId="327"/>
        </pc:sldMkLst>
        <pc:spChg chg="mod">
          <ac:chgData name="Shirshak  Acharya" userId="S::shirshak.acharya@naamii.org.np::e8797709-bc5b-4c94-bd91-b3cc5c750645" providerId="AD" clId="Web-{D458115B-8C5A-85A5-354E-83028F328387}" dt="2024-08-05T03:39:47.930" v="108" actId="20577"/>
          <ac:spMkLst>
            <pc:docMk/>
            <pc:sldMk cId="3008983817" sldId="327"/>
            <ac:spMk id="2" creationId="{88056B68-5A82-4129-CFE9-C3EACB7567B4}"/>
          </ac:spMkLst>
        </pc:spChg>
        <pc:spChg chg="add mod">
          <ac:chgData name="Shirshak  Acharya" userId="S::shirshak.acharya@naamii.org.np::e8797709-bc5b-4c94-bd91-b3cc5c750645" providerId="AD" clId="Web-{D458115B-8C5A-85A5-354E-83028F328387}" dt="2024-08-05T03:39:17.460" v="101" actId="20577"/>
          <ac:spMkLst>
            <pc:docMk/>
            <pc:sldMk cId="3008983817" sldId="327"/>
            <ac:spMk id="5" creationId="{CFCD3D94-1939-8059-9752-8AD293FD2E17}"/>
          </ac:spMkLst>
        </pc:spChg>
        <pc:graphicFrameChg chg="del mod modGraphic">
          <ac:chgData name="Shirshak  Acharya" userId="S::shirshak.acharya@naamii.org.np::e8797709-bc5b-4c94-bd91-b3cc5c750645" providerId="AD" clId="Web-{D458115B-8C5A-85A5-354E-83028F328387}" dt="2024-08-05T03:37:22.832" v="46"/>
          <ac:graphicFrameMkLst>
            <pc:docMk/>
            <pc:sldMk cId="3008983817" sldId="327"/>
            <ac:graphicFrameMk id="4" creationId="{3837466A-456A-18AC-EC11-2C1F937BDDBF}"/>
          </ac:graphicFrameMkLst>
        </pc:graphicFrameChg>
        <pc:picChg chg="add">
          <ac:chgData name="Shirshak  Acharya" userId="S::shirshak.acharya@naamii.org.np::e8797709-bc5b-4c94-bd91-b3cc5c750645" providerId="AD" clId="Web-{D458115B-8C5A-85A5-354E-83028F328387}" dt="2024-08-05T03:43:31.967" v="163"/>
          <ac:picMkLst>
            <pc:docMk/>
            <pc:sldMk cId="3008983817" sldId="327"/>
            <ac:picMk id="7" creationId="{903447D7-921F-0FA9-BC06-E4F34135EC2A}"/>
          </ac:picMkLst>
        </pc:picChg>
      </pc:sldChg>
      <pc:sldChg chg="addSp">
        <pc:chgData name="Shirshak  Acharya" userId="S::shirshak.acharya@naamii.org.np::e8797709-bc5b-4c94-bd91-b3cc5c750645" providerId="AD" clId="Web-{D458115B-8C5A-85A5-354E-83028F328387}" dt="2024-08-05T03:44:28.421" v="178"/>
        <pc:sldMkLst>
          <pc:docMk/>
          <pc:sldMk cId="2603447581" sldId="328"/>
        </pc:sldMkLst>
        <pc:picChg chg="add">
          <ac:chgData name="Shirshak  Acharya" userId="S::shirshak.acharya@naamii.org.np::e8797709-bc5b-4c94-bd91-b3cc5c750645" providerId="AD" clId="Web-{D458115B-8C5A-85A5-354E-83028F328387}" dt="2024-08-05T03:44:28.421" v="178"/>
          <ac:picMkLst>
            <pc:docMk/>
            <pc:sldMk cId="2603447581" sldId="328"/>
            <ac:picMk id="5" creationId="{18367B03-9757-2E3B-C82C-A0FD4E69842C}"/>
          </ac:picMkLst>
        </pc:picChg>
      </pc:sldChg>
      <pc:sldChg chg="addSp">
        <pc:chgData name="Shirshak  Acharya" userId="S::shirshak.acharya@naamii.org.np::e8797709-bc5b-4c94-bd91-b3cc5c750645" providerId="AD" clId="Web-{D458115B-8C5A-85A5-354E-83028F328387}" dt="2024-08-05T03:44:31.890" v="179"/>
        <pc:sldMkLst>
          <pc:docMk/>
          <pc:sldMk cId="2561126530" sldId="329"/>
        </pc:sldMkLst>
        <pc:picChg chg="add">
          <ac:chgData name="Shirshak  Acharya" userId="S::shirshak.acharya@naamii.org.np::e8797709-bc5b-4c94-bd91-b3cc5c750645" providerId="AD" clId="Web-{D458115B-8C5A-85A5-354E-83028F328387}" dt="2024-08-05T03:44:31.890" v="179"/>
          <ac:picMkLst>
            <pc:docMk/>
            <pc:sldMk cId="2561126530" sldId="329"/>
            <ac:picMk id="5" creationId="{3C913A8E-6775-9B3C-4FCE-A3A67D39F9B8}"/>
          </ac:picMkLst>
        </pc:picChg>
      </pc:sldChg>
      <pc:sldChg chg="addSp">
        <pc:chgData name="Shirshak  Acharya" userId="S::shirshak.acharya@naamii.org.np::e8797709-bc5b-4c94-bd91-b3cc5c750645" providerId="AD" clId="Web-{D458115B-8C5A-85A5-354E-83028F328387}" dt="2024-08-05T03:44:22.140" v="176"/>
        <pc:sldMkLst>
          <pc:docMk/>
          <pc:sldMk cId="1578560041" sldId="330"/>
        </pc:sldMkLst>
        <pc:picChg chg="add">
          <ac:chgData name="Shirshak  Acharya" userId="S::shirshak.acharya@naamii.org.np::e8797709-bc5b-4c94-bd91-b3cc5c750645" providerId="AD" clId="Web-{D458115B-8C5A-85A5-354E-83028F328387}" dt="2024-08-05T03:44:22.140" v="176"/>
          <ac:picMkLst>
            <pc:docMk/>
            <pc:sldMk cId="1578560041" sldId="330"/>
            <ac:picMk id="5" creationId="{865DBE29-715E-F5AF-AE99-4FEFDDC2F720}"/>
          </ac:picMkLst>
        </pc:picChg>
      </pc:sldChg>
      <pc:sldChg chg="addSp modSp">
        <pc:chgData name="Shirshak  Acharya" userId="S::shirshak.acharya@naamii.org.np::e8797709-bc5b-4c94-bd91-b3cc5c750645" providerId="AD" clId="Web-{D458115B-8C5A-85A5-354E-83028F328387}" dt="2024-08-05T03:43:56.405" v="169" actId="1076"/>
        <pc:sldMkLst>
          <pc:docMk/>
          <pc:sldMk cId="1573782036" sldId="331"/>
        </pc:sldMkLst>
        <pc:picChg chg="mod">
          <ac:chgData name="Shirshak  Acharya" userId="S::shirshak.acharya@naamii.org.np::e8797709-bc5b-4c94-bd91-b3cc5c750645" providerId="AD" clId="Web-{D458115B-8C5A-85A5-354E-83028F328387}" dt="2024-08-05T03:43:56.405" v="169" actId="1076"/>
          <ac:picMkLst>
            <pc:docMk/>
            <pc:sldMk cId="1573782036" sldId="331"/>
            <ac:picMk id="4" creationId="{A0D003B2-238B-1B7D-8D82-CAD8EDDA7F33}"/>
          </ac:picMkLst>
        </pc:picChg>
        <pc:picChg chg="add">
          <ac:chgData name="Shirshak  Acharya" userId="S::shirshak.acharya@naamii.org.np::e8797709-bc5b-4c94-bd91-b3cc5c750645" providerId="AD" clId="Web-{D458115B-8C5A-85A5-354E-83028F328387}" dt="2024-08-05T03:43:46.123" v="168"/>
          <ac:picMkLst>
            <pc:docMk/>
            <pc:sldMk cId="1573782036" sldId="331"/>
            <ac:picMk id="5" creationId="{DCAE25D9-8B91-7166-E827-60CA218C4832}"/>
          </ac:picMkLst>
        </pc:picChg>
      </pc:sldChg>
      <pc:sldChg chg="addSp modSp">
        <pc:chgData name="Shirshak  Acharya" userId="S::shirshak.acharya@naamii.org.np::e8797709-bc5b-4c94-bd91-b3cc5c750645" providerId="AD" clId="Web-{D458115B-8C5A-85A5-354E-83028F328387}" dt="2024-08-05T03:43:38.436" v="165"/>
        <pc:sldMkLst>
          <pc:docMk/>
          <pc:sldMk cId="2584489980" sldId="332"/>
        </pc:sldMkLst>
        <pc:spChg chg="mod">
          <ac:chgData name="Shirshak  Acharya" userId="S::shirshak.acharya@naamii.org.np::e8797709-bc5b-4c94-bd91-b3cc5c750645" providerId="AD" clId="Web-{D458115B-8C5A-85A5-354E-83028F328387}" dt="2024-08-05T03:36:42.987" v="36" actId="20577"/>
          <ac:spMkLst>
            <pc:docMk/>
            <pc:sldMk cId="2584489980" sldId="332"/>
            <ac:spMk id="3" creationId="{D5131AAE-5086-4758-9434-6818F2CC422D}"/>
          </ac:spMkLst>
        </pc:spChg>
        <pc:picChg chg="add">
          <ac:chgData name="Shirshak  Acharya" userId="S::shirshak.acharya@naamii.org.np::e8797709-bc5b-4c94-bd91-b3cc5c750645" providerId="AD" clId="Web-{D458115B-8C5A-85A5-354E-83028F328387}" dt="2024-08-05T03:43:38.436" v="165"/>
          <ac:picMkLst>
            <pc:docMk/>
            <pc:sldMk cId="2584489980" sldId="332"/>
            <ac:picMk id="5" creationId="{941D2D01-A2F0-7243-B4BF-4E419C23936A}"/>
          </ac:picMkLst>
        </pc:picChg>
      </pc:sldChg>
      <pc:sldChg chg="addSp">
        <pc:chgData name="Shirshak  Acharya" userId="S::shirshak.acharya@naamii.org.np::e8797709-bc5b-4c94-bd91-b3cc5c750645" providerId="AD" clId="Web-{D458115B-8C5A-85A5-354E-83028F328387}" dt="2024-08-05T03:44:24.859" v="177"/>
        <pc:sldMkLst>
          <pc:docMk/>
          <pc:sldMk cId="971547398" sldId="333"/>
        </pc:sldMkLst>
        <pc:picChg chg="add">
          <ac:chgData name="Shirshak  Acharya" userId="S::shirshak.acharya@naamii.org.np::e8797709-bc5b-4c94-bd91-b3cc5c750645" providerId="AD" clId="Web-{D458115B-8C5A-85A5-354E-83028F328387}" dt="2024-08-05T03:44:24.859" v="177"/>
          <ac:picMkLst>
            <pc:docMk/>
            <pc:sldMk cId="971547398" sldId="333"/>
            <ac:picMk id="5" creationId="{57785550-F82E-9EA0-818B-1C3155F9384D}"/>
          </ac:picMkLst>
        </pc:picChg>
      </pc:sldChg>
      <pc:sldChg chg="addSp">
        <pc:chgData name="Shirshak  Acharya" userId="S::shirshak.acharya@naamii.org.np::e8797709-bc5b-4c94-bd91-b3cc5c750645" providerId="AD" clId="Web-{D458115B-8C5A-85A5-354E-83028F328387}" dt="2024-08-05T03:44:19.593" v="175"/>
        <pc:sldMkLst>
          <pc:docMk/>
          <pc:sldMk cId="598291932" sldId="334"/>
        </pc:sldMkLst>
        <pc:picChg chg="add">
          <ac:chgData name="Shirshak  Acharya" userId="S::shirshak.acharya@naamii.org.np::e8797709-bc5b-4c94-bd91-b3cc5c750645" providerId="AD" clId="Web-{D458115B-8C5A-85A5-354E-83028F328387}" dt="2024-08-05T03:44:19.593" v="175"/>
          <ac:picMkLst>
            <pc:docMk/>
            <pc:sldMk cId="598291932" sldId="334"/>
            <ac:picMk id="11" creationId="{0A95689C-0F70-F775-D569-D1B0630BA4B9}"/>
          </ac:picMkLst>
        </pc:picChg>
      </pc:sldChg>
      <pc:sldChg chg="addSp">
        <pc:chgData name="Shirshak  Acharya" userId="S::shirshak.acharya@naamii.org.np::e8797709-bc5b-4c94-bd91-b3cc5c750645" providerId="AD" clId="Web-{D458115B-8C5A-85A5-354E-83028F328387}" dt="2024-08-05T03:44:15.796" v="174"/>
        <pc:sldMkLst>
          <pc:docMk/>
          <pc:sldMk cId="3260898163" sldId="335"/>
        </pc:sldMkLst>
        <pc:picChg chg="add">
          <ac:chgData name="Shirshak  Acharya" userId="S::shirshak.acharya@naamii.org.np::e8797709-bc5b-4c94-bd91-b3cc5c750645" providerId="AD" clId="Web-{D458115B-8C5A-85A5-354E-83028F328387}" dt="2024-08-05T03:44:15.796" v="174"/>
          <ac:picMkLst>
            <pc:docMk/>
            <pc:sldMk cId="3260898163" sldId="335"/>
            <ac:picMk id="8" creationId="{EBB87037-5B3E-3967-0F40-76890ED58187}"/>
          </ac:picMkLst>
        </pc:picChg>
      </pc:sldChg>
      <pc:sldChg chg="addSp">
        <pc:chgData name="Shirshak  Acharya" userId="S::shirshak.acharya@naamii.org.np::e8797709-bc5b-4c94-bd91-b3cc5c750645" providerId="AD" clId="Web-{D458115B-8C5A-85A5-354E-83028F328387}" dt="2024-08-05T03:44:12.640" v="173"/>
        <pc:sldMkLst>
          <pc:docMk/>
          <pc:sldMk cId="3420360430" sldId="336"/>
        </pc:sldMkLst>
        <pc:picChg chg="add">
          <ac:chgData name="Shirshak  Acharya" userId="S::shirshak.acharya@naamii.org.np::e8797709-bc5b-4c94-bd91-b3cc5c750645" providerId="AD" clId="Web-{D458115B-8C5A-85A5-354E-83028F328387}" dt="2024-08-05T03:44:12.640" v="173"/>
          <ac:picMkLst>
            <pc:docMk/>
            <pc:sldMk cId="3420360430" sldId="336"/>
            <ac:picMk id="7" creationId="{1A5852C6-A5CE-BE3A-67DF-7D546550C52F}"/>
          </ac:picMkLst>
        </pc:picChg>
      </pc:sldChg>
      <pc:sldChg chg="addSp">
        <pc:chgData name="Shirshak  Acharya" userId="S::shirshak.acharya@naamii.org.np::e8797709-bc5b-4c94-bd91-b3cc5c750645" providerId="AD" clId="Web-{D458115B-8C5A-85A5-354E-83028F328387}" dt="2024-08-05T03:44:08.827" v="172"/>
        <pc:sldMkLst>
          <pc:docMk/>
          <pc:sldMk cId="4010445545" sldId="337"/>
        </pc:sldMkLst>
        <pc:picChg chg="add">
          <ac:chgData name="Shirshak  Acharya" userId="S::shirshak.acharya@naamii.org.np::e8797709-bc5b-4c94-bd91-b3cc5c750645" providerId="AD" clId="Web-{D458115B-8C5A-85A5-354E-83028F328387}" dt="2024-08-05T03:44:08.827" v="172"/>
          <ac:picMkLst>
            <pc:docMk/>
            <pc:sldMk cId="4010445545" sldId="337"/>
            <ac:picMk id="6" creationId="{998F3A08-2F2D-3BA4-A9F0-60B6F4AF78D2}"/>
          </ac:picMkLst>
        </pc:picChg>
      </pc:sldChg>
      <pc:sldChg chg="addSp">
        <pc:chgData name="Shirshak  Acharya" userId="S::shirshak.acharya@naamii.org.np::e8797709-bc5b-4c94-bd91-b3cc5c750645" providerId="AD" clId="Web-{D458115B-8C5A-85A5-354E-83028F328387}" dt="2024-08-05T03:44:05.608" v="171"/>
        <pc:sldMkLst>
          <pc:docMk/>
          <pc:sldMk cId="3404038481" sldId="339"/>
        </pc:sldMkLst>
        <pc:picChg chg="add">
          <ac:chgData name="Shirshak  Acharya" userId="S::shirshak.acharya@naamii.org.np::e8797709-bc5b-4c94-bd91-b3cc5c750645" providerId="AD" clId="Web-{D458115B-8C5A-85A5-354E-83028F328387}" dt="2024-08-05T03:44:05.608" v="171"/>
          <ac:picMkLst>
            <pc:docMk/>
            <pc:sldMk cId="3404038481" sldId="339"/>
            <ac:picMk id="9" creationId="{E3884D2C-C770-CD7D-FFCF-7C3E3EC6A190}"/>
          </ac:picMkLst>
        </pc:picChg>
      </pc:sldChg>
      <pc:sldChg chg="addSp">
        <pc:chgData name="Shirshak  Acharya" userId="S::shirshak.acharya@naamii.org.np::e8797709-bc5b-4c94-bd91-b3cc5c750645" providerId="AD" clId="Web-{D458115B-8C5A-85A5-354E-83028F328387}" dt="2024-08-05T03:43:34.920" v="164"/>
        <pc:sldMkLst>
          <pc:docMk/>
          <pc:sldMk cId="1380210855" sldId="340"/>
        </pc:sldMkLst>
        <pc:picChg chg="add">
          <ac:chgData name="Shirshak  Acharya" userId="S::shirshak.acharya@naamii.org.np::e8797709-bc5b-4c94-bd91-b3cc5c750645" providerId="AD" clId="Web-{D458115B-8C5A-85A5-354E-83028F328387}" dt="2024-08-05T03:43:34.920" v="164"/>
          <ac:picMkLst>
            <pc:docMk/>
            <pc:sldMk cId="1380210855" sldId="340"/>
            <ac:picMk id="5" creationId="{77ED6497-A864-DBE1-2FE8-724D83F7F1CE}"/>
          </ac:picMkLst>
        </pc:picChg>
      </pc:sldChg>
      <pc:sldChg chg="addSp delSp modSp new">
        <pc:chgData name="Shirshak  Acharya" userId="S::shirshak.acharya@naamii.org.np::e8797709-bc5b-4c94-bd91-b3cc5c750645" providerId="AD" clId="Web-{D458115B-8C5A-85A5-354E-83028F328387}" dt="2024-08-05T03:43:43.014" v="167"/>
        <pc:sldMkLst>
          <pc:docMk/>
          <pc:sldMk cId="2056207473" sldId="341"/>
        </pc:sldMkLst>
        <pc:spChg chg="mod">
          <ac:chgData name="Shirshak  Acharya" userId="S::shirshak.acharya@naamii.org.np::e8797709-bc5b-4c94-bd91-b3cc5c750645" providerId="AD" clId="Web-{D458115B-8C5A-85A5-354E-83028F328387}" dt="2024-08-05T03:34:39.453" v="18" actId="20577"/>
          <ac:spMkLst>
            <pc:docMk/>
            <pc:sldMk cId="2056207473" sldId="341"/>
            <ac:spMk id="2" creationId="{FE4F65B2-1E4B-736F-4F56-F515FAF97FA2}"/>
          </ac:spMkLst>
        </pc:spChg>
        <pc:spChg chg="del">
          <ac:chgData name="Shirshak  Acharya" userId="S::shirshak.acharya@naamii.org.np::e8797709-bc5b-4c94-bd91-b3cc5c750645" providerId="AD" clId="Web-{D458115B-8C5A-85A5-354E-83028F328387}" dt="2024-08-05T03:35:23.485" v="19"/>
          <ac:spMkLst>
            <pc:docMk/>
            <pc:sldMk cId="2056207473" sldId="341"/>
            <ac:spMk id="3" creationId="{06C13535-3B69-DEBB-9926-DE699AF3BBAD}"/>
          </ac:spMkLst>
        </pc:spChg>
        <pc:picChg chg="add mod ord">
          <ac:chgData name="Shirshak  Acharya" userId="S::shirshak.acharya@naamii.org.np::e8797709-bc5b-4c94-bd91-b3cc5c750645" providerId="AD" clId="Web-{D458115B-8C5A-85A5-354E-83028F328387}" dt="2024-08-05T03:35:27.111" v="20" actId="1076"/>
          <ac:picMkLst>
            <pc:docMk/>
            <pc:sldMk cId="2056207473" sldId="341"/>
            <ac:picMk id="4" creationId="{E8A8DD52-0289-2C31-8EDD-CD6B15FFD4B7}"/>
          </ac:picMkLst>
        </pc:picChg>
        <pc:picChg chg="add">
          <ac:chgData name="Shirshak  Acharya" userId="S::shirshak.acharya@naamii.org.np::e8797709-bc5b-4c94-bd91-b3cc5c750645" providerId="AD" clId="Web-{D458115B-8C5A-85A5-354E-83028F328387}" dt="2024-08-05T03:43:43.014" v="167"/>
          <ac:picMkLst>
            <pc:docMk/>
            <pc:sldMk cId="2056207473" sldId="341"/>
            <ac:picMk id="6" creationId="{3FA25BDA-3D91-412E-BAAA-6F449573DAEB}"/>
          </ac:picMkLst>
        </pc:picChg>
      </pc:sldChg>
      <pc:sldChg chg="addSp delSp modSp new ord">
        <pc:chgData name="Shirshak  Acharya" userId="S::shirshak.acharya@naamii.org.np::e8797709-bc5b-4c94-bd91-b3cc5c750645" providerId="AD" clId="Web-{D458115B-8C5A-85A5-354E-83028F328387}" dt="2024-08-05T03:43:40.670" v="166"/>
        <pc:sldMkLst>
          <pc:docMk/>
          <pc:sldMk cId="1512444619" sldId="342"/>
        </pc:sldMkLst>
        <pc:spChg chg="mod">
          <ac:chgData name="Shirshak  Acharya" userId="S::shirshak.acharya@naamii.org.np::e8797709-bc5b-4c94-bd91-b3cc5c750645" providerId="AD" clId="Web-{D458115B-8C5A-85A5-354E-83028F328387}" dt="2024-08-05T03:36:23.674" v="28" actId="20577"/>
          <ac:spMkLst>
            <pc:docMk/>
            <pc:sldMk cId="1512444619" sldId="342"/>
            <ac:spMk id="2" creationId="{82B28731-7FCE-24DE-2803-2C9243413EF2}"/>
          </ac:spMkLst>
        </pc:spChg>
        <pc:spChg chg="del">
          <ac:chgData name="Shirshak  Acharya" userId="S::shirshak.acharya@naamii.org.np::e8797709-bc5b-4c94-bd91-b3cc5c750645" providerId="AD" clId="Web-{D458115B-8C5A-85A5-354E-83028F328387}" dt="2024-08-05T03:36:13.737" v="23"/>
          <ac:spMkLst>
            <pc:docMk/>
            <pc:sldMk cId="1512444619" sldId="342"/>
            <ac:spMk id="3" creationId="{98B890EB-F7B9-0920-4573-FAD88CDB5EBA}"/>
          </ac:spMkLst>
        </pc:spChg>
        <pc:picChg chg="add mod ord">
          <ac:chgData name="Shirshak  Acharya" userId="S::shirshak.acharya@naamii.org.np::e8797709-bc5b-4c94-bd91-b3cc5c750645" providerId="AD" clId="Web-{D458115B-8C5A-85A5-354E-83028F328387}" dt="2024-08-05T03:36:13.737" v="23"/>
          <ac:picMkLst>
            <pc:docMk/>
            <pc:sldMk cId="1512444619" sldId="342"/>
            <ac:picMk id="4" creationId="{BFD58993-6938-43CE-ECB3-852CDF4718CF}"/>
          </ac:picMkLst>
        </pc:picChg>
        <pc:picChg chg="add">
          <ac:chgData name="Shirshak  Acharya" userId="S::shirshak.acharya@naamii.org.np::e8797709-bc5b-4c94-bd91-b3cc5c750645" providerId="AD" clId="Web-{D458115B-8C5A-85A5-354E-83028F328387}" dt="2024-08-05T03:43:40.670" v="166"/>
          <ac:picMkLst>
            <pc:docMk/>
            <pc:sldMk cId="1512444619" sldId="342"/>
            <ac:picMk id="6" creationId="{2D12CA89-6395-549A-69A2-99C65162ED39}"/>
          </ac:picMkLst>
        </pc:picChg>
      </pc:sldChg>
      <pc:sldChg chg="addSp delSp modSp add replId">
        <pc:chgData name="Shirshak  Acharya" userId="S::shirshak.acharya@naamii.org.np::e8797709-bc5b-4c94-bd91-b3cc5c750645" providerId="AD" clId="Web-{D458115B-8C5A-85A5-354E-83028F328387}" dt="2024-08-05T03:43:20.607" v="162"/>
        <pc:sldMkLst>
          <pc:docMk/>
          <pc:sldMk cId="2020803607" sldId="343"/>
        </pc:sldMkLst>
        <pc:spChg chg="mod">
          <ac:chgData name="Shirshak  Acharya" userId="S::shirshak.acharya@naamii.org.np::e8797709-bc5b-4c94-bd91-b3cc5c750645" providerId="AD" clId="Web-{D458115B-8C5A-85A5-354E-83028F328387}" dt="2024-08-05T03:41:22.604" v="115" actId="20577"/>
          <ac:spMkLst>
            <pc:docMk/>
            <pc:sldMk cId="2020803607" sldId="343"/>
            <ac:spMk id="2" creationId="{88056B68-5A82-4129-CFE9-C3EACB7567B4}"/>
          </ac:spMkLst>
        </pc:spChg>
        <pc:spChg chg="add del">
          <ac:chgData name="Shirshak  Acharya" userId="S::shirshak.acharya@naamii.org.np::e8797709-bc5b-4c94-bd91-b3cc5c750645" providerId="AD" clId="Web-{D458115B-8C5A-85A5-354E-83028F328387}" dt="2024-08-05T03:41:37.276" v="118"/>
          <ac:spMkLst>
            <pc:docMk/>
            <pc:sldMk cId="2020803607" sldId="343"/>
            <ac:spMk id="3" creationId="{CE387F84-899A-DDE3-D307-AF7A5DEA8499}"/>
          </ac:spMkLst>
        </pc:spChg>
        <pc:graphicFrameChg chg="mod modGraphic">
          <ac:chgData name="Shirshak  Acharya" userId="S::shirshak.acharya@naamii.org.np::e8797709-bc5b-4c94-bd91-b3cc5c750645" providerId="AD" clId="Web-{D458115B-8C5A-85A5-354E-83028F328387}" dt="2024-08-05T03:43:12.998" v="159"/>
          <ac:graphicFrameMkLst>
            <pc:docMk/>
            <pc:sldMk cId="2020803607" sldId="343"/>
            <ac:graphicFrameMk id="4" creationId="{3837466A-456A-18AC-EC11-2C1F937BDDBF}"/>
          </ac:graphicFrameMkLst>
        </pc:graphicFrameChg>
        <pc:graphicFrameChg chg="add del mod modGraphic">
          <ac:chgData name="Shirshak  Acharya" userId="S::shirshak.acharya@naamii.org.np::e8797709-bc5b-4c94-bd91-b3cc5c750645" providerId="AD" clId="Web-{D458115B-8C5A-85A5-354E-83028F328387}" dt="2024-08-05T03:43:20.607" v="162"/>
          <ac:graphicFrameMkLst>
            <pc:docMk/>
            <pc:sldMk cId="2020803607" sldId="343"/>
            <ac:graphicFrameMk id="7" creationId="{FFB7FA03-5F9E-FC31-05C8-1F33A06F5E89}"/>
          </ac:graphicFrameMkLst>
        </pc:graphicFrameChg>
      </pc:sldChg>
    </pc:docChg>
  </pc:docChgLst>
  <pc:docChgLst>
    <pc:chgData name="Shirshak  Acharya" userId="S::shirshak.acharya@naamii.org.np::e8797709-bc5b-4c94-bd91-b3cc5c750645" providerId="AD" clId="Web-{F2BAEAE7-546D-FF8E-778C-3B0BC10AA3D8}"/>
    <pc:docChg chg="modSld">
      <pc:chgData name="Shirshak  Acharya" userId="S::shirshak.acharya@naamii.org.np::e8797709-bc5b-4c94-bd91-b3cc5c750645" providerId="AD" clId="Web-{F2BAEAE7-546D-FF8E-778C-3B0BC10AA3D8}" dt="2024-07-30T14:15:07.350" v="63"/>
      <pc:docMkLst>
        <pc:docMk/>
      </pc:docMkLst>
      <pc:sldChg chg="modSp">
        <pc:chgData name="Shirshak  Acharya" userId="S::shirshak.acharya@naamii.org.np::e8797709-bc5b-4c94-bd91-b3cc5c750645" providerId="AD" clId="Web-{F2BAEAE7-546D-FF8E-778C-3B0BC10AA3D8}" dt="2024-07-30T14:14:10.333" v="7" actId="20577"/>
        <pc:sldMkLst>
          <pc:docMk/>
          <pc:sldMk cId="109857222" sldId="256"/>
        </pc:sldMkLst>
        <pc:spChg chg="mod">
          <ac:chgData name="Shirshak  Acharya" userId="S::shirshak.acharya@naamii.org.np::e8797709-bc5b-4c94-bd91-b3cc5c750645" providerId="AD" clId="Web-{F2BAEAE7-546D-FF8E-778C-3B0BC10AA3D8}" dt="2024-07-30T14:14:10.333" v="7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Shirshak  Acharya" userId="S::shirshak.acharya@naamii.org.np::e8797709-bc5b-4c94-bd91-b3cc5c750645" providerId="AD" clId="Web-{F2BAEAE7-546D-FF8E-778C-3B0BC10AA3D8}" dt="2024-07-30T14:15:07.350" v="63"/>
        <pc:sldMkLst>
          <pc:docMk/>
          <pc:sldMk cId="3100027473" sldId="301"/>
        </pc:sldMkLst>
        <pc:graphicFrameChg chg="mod modGraphic">
          <ac:chgData name="Shirshak  Acharya" userId="S::shirshak.acharya@naamii.org.np::e8797709-bc5b-4c94-bd91-b3cc5c750645" providerId="AD" clId="Web-{F2BAEAE7-546D-FF8E-778C-3B0BC10AA3D8}" dt="2024-07-30T14:15:07.350" v="63"/>
          <ac:graphicFrameMkLst>
            <pc:docMk/>
            <pc:sldMk cId="3100027473" sldId="301"/>
            <ac:graphicFrameMk id="6" creationId="{72AD660C-9F79-CE7F-26C9-04E03FDEE58D}"/>
          </ac:graphicFrameMkLst>
        </pc:graphicFrameChg>
      </pc:sldChg>
    </pc:docChg>
  </pc:docChgLst>
  <pc:docChgLst>
    <pc:chgData name="Shirshak  Acharya" userId="S::shirshak.acharya@naamii.org.np::e8797709-bc5b-4c94-bd91-b3cc5c750645" providerId="AD" clId="Web-{6A2E26DB-B16D-3CCD-3C65-C805D417A58D}"/>
    <pc:docChg chg="modSld">
      <pc:chgData name="Shirshak  Acharya" userId="S::shirshak.acharya@naamii.org.np::e8797709-bc5b-4c94-bd91-b3cc5c750645" providerId="AD" clId="Web-{6A2E26DB-B16D-3CCD-3C65-C805D417A58D}" dt="2024-07-30T10:55:30.772" v="195"/>
      <pc:docMkLst>
        <pc:docMk/>
      </pc:docMkLst>
      <pc:sldChg chg="addSp delSp modSp">
        <pc:chgData name="Shirshak  Acharya" userId="S::shirshak.acharya@naamii.org.np::e8797709-bc5b-4c94-bd91-b3cc5c750645" providerId="AD" clId="Web-{6A2E26DB-B16D-3CCD-3C65-C805D417A58D}" dt="2024-07-30T10:53:21.378" v="170" actId="14100"/>
        <pc:sldMkLst>
          <pc:docMk/>
          <pc:sldMk cId="109857222" sldId="256"/>
        </pc:sldMkLst>
        <pc:picChg chg="add del mod">
          <ac:chgData name="Shirshak  Acharya" userId="S::shirshak.acharya@naamii.org.np::e8797709-bc5b-4c94-bd91-b3cc5c750645" providerId="AD" clId="Web-{6A2E26DB-B16D-3CCD-3C65-C805D417A58D}" dt="2024-07-30T10:49:33.888" v="157"/>
          <ac:picMkLst>
            <pc:docMk/>
            <pc:sldMk cId="109857222" sldId="256"/>
            <ac:picMk id="4" creationId="{63A1897D-4A24-4307-3EA3-B7713955A01B}"/>
          </ac:picMkLst>
        </pc:picChg>
        <pc:picChg chg="add del mod">
          <ac:chgData name="Shirshak  Acharya" userId="S::shirshak.acharya@naamii.org.np::e8797709-bc5b-4c94-bd91-b3cc5c750645" providerId="AD" clId="Web-{6A2E26DB-B16D-3CCD-3C65-C805D417A58D}" dt="2024-07-30T10:49:43.154" v="159"/>
          <ac:picMkLst>
            <pc:docMk/>
            <pc:sldMk cId="109857222" sldId="256"/>
            <ac:picMk id="5" creationId="{8519FFAF-BFF2-6659-98FA-72409935833B}"/>
          </ac:picMkLst>
        </pc:picChg>
        <pc:picChg chg="add del mod">
          <ac:chgData name="Shirshak  Acharya" userId="S::shirshak.acharya@naamii.org.np::e8797709-bc5b-4c94-bd91-b3cc5c750645" providerId="AD" clId="Web-{6A2E26DB-B16D-3CCD-3C65-C805D417A58D}" dt="2024-07-30T10:51:35.485" v="162"/>
          <ac:picMkLst>
            <pc:docMk/>
            <pc:sldMk cId="109857222" sldId="256"/>
            <ac:picMk id="6" creationId="{36464076-9906-6E12-1DBB-8397606DBF68}"/>
          </ac:picMkLst>
        </pc:picChg>
        <pc:picChg chg="add mod">
          <ac:chgData name="Shirshak  Acharya" userId="S::shirshak.acharya@naamii.org.np::e8797709-bc5b-4c94-bd91-b3cc5c750645" providerId="AD" clId="Web-{6A2E26DB-B16D-3CCD-3C65-C805D417A58D}" dt="2024-07-30T10:53:21.378" v="170" actId="14100"/>
          <ac:picMkLst>
            <pc:docMk/>
            <pc:sldMk cId="109857222" sldId="256"/>
            <ac:picMk id="7" creationId="{656BD545-262C-D244-DEF0-925CE0726096}"/>
          </ac:picMkLst>
        </pc:picChg>
      </pc:sldChg>
      <pc:sldChg chg="addSp modSp">
        <pc:chgData name="Shirshak  Acharya" userId="S::shirshak.acharya@naamii.org.np::e8797709-bc5b-4c94-bd91-b3cc5c750645" providerId="AD" clId="Web-{6A2E26DB-B16D-3CCD-3C65-C805D417A58D}" dt="2024-07-30T10:54:11.254" v="179"/>
        <pc:sldMkLst>
          <pc:docMk/>
          <pc:sldMk cId="1687745980" sldId="257"/>
        </pc:sldMkLst>
        <pc:spChg chg="mod">
          <ac:chgData name="Shirshak  Acharya" userId="S::shirshak.acharya@naamii.org.np::e8797709-bc5b-4c94-bd91-b3cc5c750645" providerId="AD" clId="Web-{6A2E26DB-B16D-3CCD-3C65-C805D417A58D}" dt="2024-07-30T10:42:18.675" v="70" actId="20577"/>
          <ac:spMkLst>
            <pc:docMk/>
            <pc:sldMk cId="1687745980" sldId="257"/>
            <ac:spMk id="2" creationId="{0E8D88E2-A3C1-3EEB-4753-C86C1977AF14}"/>
          </ac:spMkLst>
        </pc:spChg>
        <pc:picChg chg="add">
          <ac:chgData name="Shirshak  Acharya" userId="S::shirshak.acharya@naamii.org.np::e8797709-bc5b-4c94-bd91-b3cc5c750645" providerId="AD" clId="Web-{6A2E26DB-B16D-3CCD-3C65-C805D417A58D}" dt="2024-07-30T10:54:11.254" v="179"/>
          <ac:picMkLst>
            <pc:docMk/>
            <pc:sldMk cId="1687745980" sldId="257"/>
            <ac:picMk id="7" creationId="{80C4AC02-7346-D81B-4DC2-D7798301180B}"/>
          </ac:picMkLst>
        </pc:picChg>
      </pc:sldChg>
      <pc:sldChg chg="addSp">
        <pc:chgData name="Shirshak  Acharya" userId="S::shirshak.acharya@naamii.org.np::e8797709-bc5b-4c94-bd91-b3cc5c750645" providerId="AD" clId="Web-{6A2E26DB-B16D-3CCD-3C65-C805D417A58D}" dt="2024-07-30T10:55:05.662" v="189"/>
        <pc:sldMkLst>
          <pc:docMk/>
          <pc:sldMk cId="293535612" sldId="259"/>
        </pc:sldMkLst>
        <pc:picChg chg="add">
          <ac:chgData name="Shirshak  Acharya" userId="S::shirshak.acharya@naamii.org.np::e8797709-bc5b-4c94-bd91-b3cc5c750645" providerId="AD" clId="Web-{6A2E26DB-B16D-3CCD-3C65-C805D417A58D}" dt="2024-07-30T10:55:05.662" v="189"/>
          <ac:picMkLst>
            <pc:docMk/>
            <pc:sldMk cId="293535612" sldId="259"/>
            <ac:picMk id="5" creationId="{108A340E-C828-D5AC-3963-B3D7C22F52E4}"/>
          </ac:picMkLst>
        </pc:picChg>
      </pc:sldChg>
      <pc:sldChg chg="addSp">
        <pc:chgData name="Shirshak  Acharya" userId="S::shirshak.acharya@naamii.org.np::e8797709-bc5b-4c94-bd91-b3cc5c750645" providerId="AD" clId="Web-{6A2E26DB-B16D-3CCD-3C65-C805D417A58D}" dt="2024-07-30T10:55:09.412" v="190"/>
        <pc:sldMkLst>
          <pc:docMk/>
          <pc:sldMk cId="3704737042" sldId="267"/>
        </pc:sldMkLst>
        <pc:picChg chg="add">
          <ac:chgData name="Shirshak  Acharya" userId="S::shirshak.acharya@naamii.org.np::e8797709-bc5b-4c94-bd91-b3cc5c750645" providerId="AD" clId="Web-{6A2E26DB-B16D-3CCD-3C65-C805D417A58D}" dt="2024-07-30T10:55:09.412" v="190"/>
          <ac:picMkLst>
            <pc:docMk/>
            <pc:sldMk cId="3704737042" sldId="267"/>
            <ac:picMk id="4" creationId="{65EC2505-80AC-5A21-48A0-642E5A35648D}"/>
          </ac:picMkLst>
        </pc:picChg>
      </pc:sldChg>
      <pc:sldChg chg="addSp">
        <pc:chgData name="Shirshak  Acharya" userId="S::shirshak.acharya@naamii.org.np::e8797709-bc5b-4c94-bd91-b3cc5c750645" providerId="AD" clId="Web-{6A2E26DB-B16D-3CCD-3C65-C805D417A58D}" dt="2024-07-30T10:55:00.490" v="188"/>
        <pc:sldMkLst>
          <pc:docMk/>
          <pc:sldMk cId="1803505911" sldId="269"/>
        </pc:sldMkLst>
        <pc:picChg chg="add">
          <ac:chgData name="Shirshak  Acharya" userId="S::shirshak.acharya@naamii.org.np::e8797709-bc5b-4c94-bd91-b3cc5c750645" providerId="AD" clId="Web-{6A2E26DB-B16D-3CCD-3C65-C805D417A58D}" dt="2024-07-30T10:55:00.490" v="188"/>
          <ac:picMkLst>
            <pc:docMk/>
            <pc:sldMk cId="1803505911" sldId="269"/>
            <ac:picMk id="11" creationId="{945E9385-A386-4F80-500D-72BC7AB28ACB}"/>
          </ac:picMkLst>
        </pc:picChg>
      </pc:sldChg>
      <pc:sldChg chg="addSp">
        <pc:chgData name="Shirshak  Acharya" userId="S::shirshak.acharya@naamii.org.np::e8797709-bc5b-4c94-bd91-b3cc5c750645" providerId="AD" clId="Web-{6A2E26DB-B16D-3CCD-3C65-C805D417A58D}" dt="2024-07-30T10:55:16.834" v="192"/>
        <pc:sldMkLst>
          <pc:docMk/>
          <pc:sldMk cId="1643409986" sldId="270"/>
        </pc:sldMkLst>
        <pc:picChg chg="add">
          <ac:chgData name="Shirshak  Acharya" userId="S::shirshak.acharya@naamii.org.np::e8797709-bc5b-4c94-bd91-b3cc5c750645" providerId="AD" clId="Web-{6A2E26DB-B16D-3CCD-3C65-C805D417A58D}" dt="2024-07-30T10:55:16.834" v="192"/>
          <ac:picMkLst>
            <pc:docMk/>
            <pc:sldMk cId="1643409986" sldId="270"/>
            <ac:picMk id="9" creationId="{C1934F3E-5A9D-C0FB-A5B4-CCAD26B45CEF}"/>
          </ac:picMkLst>
        </pc:picChg>
      </pc:sldChg>
      <pc:sldChg chg="addSp modSp">
        <pc:chgData name="Shirshak  Acharya" userId="S::shirshak.acharya@naamii.org.np::e8797709-bc5b-4c94-bd91-b3cc5c750645" providerId="AD" clId="Web-{6A2E26DB-B16D-3CCD-3C65-C805D417A58D}" dt="2024-07-30T10:54:55.333" v="187" actId="1076"/>
        <pc:sldMkLst>
          <pc:docMk/>
          <pc:sldMk cId="2447614309" sldId="282"/>
        </pc:sldMkLst>
        <pc:spChg chg="mod">
          <ac:chgData name="Shirshak  Acharya" userId="S::shirshak.acharya@naamii.org.np::e8797709-bc5b-4c94-bd91-b3cc5c750645" providerId="AD" clId="Web-{6A2E26DB-B16D-3CCD-3C65-C805D417A58D}" dt="2024-07-30T10:54:55.333" v="187" actId="1076"/>
          <ac:spMkLst>
            <pc:docMk/>
            <pc:sldMk cId="2447614309" sldId="282"/>
            <ac:spMk id="2" creationId="{7FEB666F-2E07-BE8B-92F3-21EE9C121D25}"/>
          </ac:spMkLst>
        </pc:spChg>
        <pc:picChg chg="add">
          <ac:chgData name="Shirshak  Acharya" userId="S::shirshak.acharya@naamii.org.np::e8797709-bc5b-4c94-bd91-b3cc5c750645" providerId="AD" clId="Web-{6A2E26DB-B16D-3CCD-3C65-C805D417A58D}" dt="2024-07-30T10:54:45.786" v="186"/>
          <ac:picMkLst>
            <pc:docMk/>
            <pc:sldMk cId="2447614309" sldId="282"/>
            <ac:picMk id="8" creationId="{06B31E9A-F74B-17DF-BEFB-EE58EF49022B}"/>
          </ac:picMkLst>
        </pc:picChg>
      </pc:sldChg>
      <pc:sldChg chg="addSp modSp">
        <pc:chgData name="Shirshak  Acharya" userId="S::shirshak.acharya@naamii.org.np::e8797709-bc5b-4c94-bd91-b3cc5c750645" providerId="AD" clId="Web-{6A2E26DB-B16D-3CCD-3C65-C805D417A58D}" dt="2024-07-30T10:53:55.176" v="176"/>
        <pc:sldMkLst>
          <pc:docMk/>
          <pc:sldMk cId="3872824810" sldId="283"/>
        </pc:sldMkLst>
        <pc:spChg chg="mod">
          <ac:chgData name="Shirshak  Acharya" userId="S::shirshak.acharya@naamii.org.np::e8797709-bc5b-4c94-bd91-b3cc5c750645" providerId="AD" clId="Web-{6A2E26DB-B16D-3CCD-3C65-C805D417A58D}" dt="2024-07-30T10:41:09.845" v="35" actId="20577"/>
          <ac:spMkLst>
            <pc:docMk/>
            <pc:sldMk cId="3872824810" sldId="283"/>
            <ac:spMk id="2" creationId="{5698DDAA-9248-B59F-7537-24394829B06A}"/>
          </ac:spMkLst>
        </pc:spChg>
        <pc:picChg chg="add">
          <ac:chgData name="Shirshak  Acharya" userId="S::shirshak.acharya@naamii.org.np::e8797709-bc5b-4c94-bd91-b3cc5c750645" providerId="AD" clId="Web-{6A2E26DB-B16D-3CCD-3C65-C805D417A58D}" dt="2024-07-30T10:53:55.176" v="176"/>
          <ac:picMkLst>
            <pc:docMk/>
            <pc:sldMk cId="3872824810" sldId="283"/>
            <ac:picMk id="6" creationId="{42A4BAD9-089F-F6AA-24AA-A6AE9346FC60}"/>
          </ac:picMkLst>
        </pc:picChg>
      </pc:sldChg>
      <pc:sldChg chg="addSp modSp">
        <pc:chgData name="Shirshak  Acharya" userId="S::shirshak.acharya@naamii.org.np::e8797709-bc5b-4c94-bd91-b3cc5c750645" providerId="AD" clId="Web-{6A2E26DB-B16D-3CCD-3C65-C805D417A58D}" dt="2024-07-30T10:54:15.786" v="180"/>
        <pc:sldMkLst>
          <pc:docMk/>
          <pc:sldMk cId="3636767121" sldId="287"/>
        </pc:sldMkLst>
        <pc:spChg chg="mod">
          <ac:chgData name="Shirshak  Acharya" userId="S::shirshak.acharya@naamii.org.np::e8797709-bc5b-4c94-bd91-b3cc5c750645" providerId="AD" clId="Web-{6A2E26DB-B16D-3CCD-3C65-C805D417A58D}" dt="2024-07-30T10:42:29.534" v="75" actId="20577"/>
          <ac:spMkLst>
            <pc:docMk/>
            <pc:sldMk cId="3636767121" sldId="287"/>
            <ac:spMk id="2" creationId="{0E8D88E2-A3C1-3EEB-4753-C86C1977AF14}"/>
          </ac:spMkLst>
        </pc:spChg>
        <pc:picChg chg="add">
          <ac:chgData name="Shirshak  Acharya" userId="S::shirshak.acharya@naamii.org.np::e8797709-bc5b-4c94-bd91-b3cc5c750645" providerId="AD" clId="Web-{6A2E26DB-B16D-3CCD-3C65-C805D417A58D}" dt="2024-07-30T10:54:15.786" v="180"/>
          <ac:picMkLst>
            <pc:docMk/>
            <pc:sldMk cId="3636767121" sldId="287"/>
            <ac:picMk id="9" creationId="{3E024C23-7757-2A39-1344-F1E032EFDA9A}"/>
          </ac:picMkLst>
        </pc:picChg>
      </pc:sldChg>
      <pc:sldChg chg="addSp modSp">
        <pc:chgData name="Shirshak  Acharya" userId="S::shirshak.acharya@naamii.org.np::e8797709-bc5b-4c94-bd91-b3cc5c750645" providerId="AD" clId="Web-{6A2E26DB-B16D-3CCD-3C65-C805D417A58D}" dt="2024-07-30T10:54:31.067" v="183"/>
        <pc:sldMkLst>
          <pc:docMk/>
          <pc:sldMk cId="2266709748" sldId="289"/>
        </pc:sldMkLst>
        <pc:spChg chg="mod">
          <ac:chgData name="Shirshak  Acharya" userId="S::shirshak.acharya@naamii.org.np::e8797709-bc5b-4c94-bd91-b3cc5c750645" providerId="AD" clId="Web-{6A2E26DB-B16D-3CCD-3C65-C805D417A58D}" dt="2024-07-30T10:42:51.910" v="91" actId="20577"/>
          <ac:spMkLst>
            <pc:docMk/>
            <pc:sldMk cId="2266709748" sldId="289"/>
            <ac:spMk id="2" creationId="{0E8D88E2-A3C1-3EEB-4753-C86C1977AF14}"/>
          </ac:spMkLst>
        </pc:spChg>
        <pc:picChg chg="add">
          <ac:chgData name="Shirshak  Acharya" userId="S::shirshak.acharya@naamii.org.np::e8797709-bc5b-4c94-bd91-b3cc5c750645" providerId="AD" clId="Web-{6A2E26DB-B16D-3CCD-3C65-C805D417A58D}" dt="2024-07-30T10:54:31.067" v="183"/>
          <ac:picMkLst>
            <pc:docMk/>
            <pc:sldMk cId="2266709748" sldId="289"/>
            <ac:picMk id="8" creationId="{0424811C-9238-2EE0-1F34-72277349345D}"/>
          </ac:picMkLst>
        </pc:picChg>
      </pc:sldChg>
      <pc:sldChg chg="addSp modSp">
        <pc:chgData name="Shirshak  Acharya" userId="S::shirshak.acharya@naamii.org.np::e8797709-bc5b-4c94-bd91-b3cc5c750645" providerId="AD" clId="Web-{6A2E26DB-B16D-3CCD-3C65-C805D417A58D}" dt="2024-07-30T10:54:40.567" v="185"/>
        <pc:sldMkLst>
          <pc:docMk/>
          <pc:sldMk cId="712095091" sldId="290"/>
        </pc:sldMkLst>
        <pc:spChg chg="mod">
          <ac:chgData name="Shirshak  Acharya" userId="S::shirshak.acharya@naamii.org.np::e8797709-bc5b-4c94-bd91-b3cc5c750645" providerId="AD" clId="Web-{6A2E26DB-B16D-3CCD-3C65-C805D417A58D}" dt="2024-07-30T10:43:04.660" v="102" actId="20577"/>
          <ac:spMkLst>
            <pc:docMk/>
            <pc:sldMk cId="712095091" sldId="290"/>
            <ac:spMk id="2" creationId="{0E8D88E2-A3C1-3EEB-4753-C86C1977AF14}"/>
          </ac:spMkLst>
        </pc:spChg>
        <pc:picChg chg="add">
          <ac:chgData name="Shirshak  Acharya" userId="S::shirshak.acharya@naamii.org.np::e8797709-bc5b-4c94-bd91-b3cc5c750645" providerId="AD" clId="Web-{6A2E26DB-B16D-3CCD-3C65-C805D417A58D}" dt="2024-07-30T10:54:40.567" v="185"/>
          <ac:picMkLst>
            <pc:docMk/>
            <pc:sldMk cId="712095091" sldId="290"/>
            <ac:picMk id="9" creationId="{0261A918-4EF6-B90A-A541-D1020569F888}"/>
          </ac:picMkLst>
        </pc:picChg>
      </pc:sldChg>
      <pc:sldChg chg="addSp modSp">
        <pc:chgData name="Shirshak  Acharya" userId="S::shirshak.acharya@naamii.org.np::e8797709-bc5b-4c94-bd91-b3cc5c750645" providerId="AD" clId="Web-{6A2E26DB-B16D-3CCD-3C65-C805D417A58D}" dt="2024-07-30T10:54:21.379" v="181"/>
        <pc:sldMkLst>
          <pc:docMk/>
          <pc:sldMk cId="2255246029" sldId="291"/>
        </pc:sldMkLst>
        <pc:spChg chg="mod">
          <ac:chgData name="Shirshak  Acharya" userId="S::shirshak.acharya@naamii.org.np::e8797709-bc5b-4c94-bd91-b3cc5c750645" providerId="AD" clId="Web-{6A2E26DB-B16D-3CCD-3C65-C805D417A58D}" dt="2024-07-30T10:42:38.331" v="81" actId="20577"/>
          <ac:spMkLst>
            <pc:docMk/>
            <pc:sldMk cId="2255246029" sldId="291"/>
            <ac:spMk id="2" creationId="{0E8D88E2-A3C1-3EEB-4753-C86C1977AF14}"/>
          </ac:spMkLst>
        </pc:spChg>
        <pc:picChg chg="add">
          <ac:chgData name="Shirshak  Acharya" userId="S::shirshak.acharya@naamii.org.np::e8797709-bc5b-4c94-bd91-b3cc5c750645" providerId="AD" clId="Web-{6A2E26DB-B16D-3CCD-3C65-C805D417A58D}" dt="2024-07-30T10:54:21.379" v="181"/>
          <ac:picMkLst>
            <pc:docMk/>
            <pc:sldMk cId="2255246029" sldId="291"/>
            <ac:picMk id="9" creationId="{FF382CA6-AA9C-89C1-767B-579E5B4B2DE0}"/>
          </ac:picMkLst>
        </pc:picChg>
      </pc:sldChg>
      <pc:sldChg chg="addSp modSp">
        <pc:chgData name="Shirshak  Acharya" userId="S::shirshak.acharya@naamii.org.np::e8797709-bc5b-4c94-bd91-b3cc5c750645" providerId="AD" clId="Web-{6A2E26DB-B16D-3CCD-3C65-C805D417A58D}" dt="2024-07-30T10:54:26.505" v="182"/>
        <pc:sldMkLst>
          <pc:docMk/>
          <pc:sldMk cId="3067708114" sldId="292"/>
        </pc:sldMkLst>
        <pc:spChg chg="mod">
          <ac:chgData name="Shirshak  Acharya" userId="S::shirshak.acharya@naamii.org.np::e8797709-bc5b-4c94-bd91-b3cc5c750645" providerId="AD" clId="Web-{6A2E26DB-B16D-3CCD-3C65-C805D417A58D}" dt="2024-07-30T10:42:44.753" v="86" actId="20577"/>
          <ac:spMkLst>
            <pc:docMk/>
            <pc:sldMk cId="3067708114" sldId="292"/>
            <ac:spMk id="2" creationId="{0E8D88E2-A3C1-3EEB-4753-C86C1977AF14}"/>
          </ac:spMkLst>
        </pc:spChg>
        <pc:picChg chg="add">
          <ac:chgData name="Shirshak  Acharya" userId="S::shirshak.acharya@naamii.org.np::e8797709-bc5b-4c94-bd91-b3cc5c750645" providerId="AD" clId="Web-{6A2E26DB-B16D-3CCD-3C65-C805D417A58D}" dt="2024-07-30T10:54:26.505" v="182"/>
          <ac:picMkLst>
            <pc:docMk/>
            <pc:sldMk cId="3067708114" sldId="292"/>
            <ac:picMk id="9" creationId="{DB1A2063-55BB-1D80-631F-D4EFEDD88DF4}"/>
          </ac:picMkLst>
        </pc:picChg>
      </pc:sldChg>
      <pc:sldChg chg="addSp modSp">
        <pc:chgData name="Shirshak  Acharya" userId="S::shirshak.acharya@naamii.org.np::e8797709-bc5b-4c94-bd91-b3cc5c750645" providerId="AD" clId="Web-{6A2E26DB-B16D-3CCD-3C65-C805D417A58D}" dt="2024-07-30T10:54:35.630" v="184"/>
        <pc:sldMkLst>
          <pc:docMk/>
          <pc:sldMk cId="482776174" sldId="293"/>
        </pc:sldMkLst>
        <pc:spChg chg="mod">
          <ac:chgData name="Shirshak  Acharya" userId="S::shirshak.acharya@naamii.org.np::e8797709-bc5b-4c94-bd91-b3cc5c750645" providerId="AD" clId="Web-{6A2E26DB-B16D-3CCD-3C65-C805D417A58D}" dt="2024-07-30T10:42:57.832" v="96" actId="20577"/>
          <ac:spMkLst>
            <pc:docMk/>
            <pc:sldMk cId="482776174" sldId="293"/>
            <ac:spMk id="2" creationId="{0E8D88E2-A3C1-3EEB-4753-C86C1977AF14}"/>
          </ac:spMkLst>
        </pc:spChg>
        <pc:picChg chg="add">
          <ac:chgData name="Shirshak  Acharya" userId="S::shirshak.acharya@naamii.org.np::e8797709-bc5b-4c94-bd91-b3cc5c750645" providerId="AD" clId="Web-{6A2E26DB-B16D-3CCD-3C65-C805D417A58D}" dt="2024-07-30T10:54:35.630" v="184"/>
          <ac:picMkLst>
            <pc:docMk/>
            <pc:sldMk cId="482776174" sldId="293"/>
            <ac:picMk id="9" creationId="{DCA75ADE-D576-2851-141C-2601E3F1D4AA}"/>
          </ac:picMkLst>
        </pc:picChg>
      </pc:sldChg>
      <pc:sldChg chg="addSp modSp">
        <pc:chgData name="Shirshak  Acharya" userId="S::shirshak.acharya@naamii.org.np::e8797709-bc5b-4c94-bd91-b3cc5c750645" providerId="AD" clId="Web-{6A2E26DB-B16D-3CCD-3C65-C805D417A58D}" dt="2024-07-30T10:54:00.645" v="177"/>
        <pc:sldMkLst>
          <pc:docMk/>
          <pc:sldMk cId="106618821" sldId="294"/>
        </pc:sldMkLst>
        <pc:spChg chg="mod">
          <ac:chgData name="Shirshak  Acharya" userId="S::shirshak.acharya@naamii.org.np::e8797709-bc5b-4c94-bd91-b3cc5c750645" providerId="AD" clId="Web-{6A2E26DB-B16D-3CCD-3C65-C805D417A58D}" dt="2024-07-30T10:41:52.565" v="67" actId="20577"/>
          <ac:spMkLst>
            <pc:docMk/>
            <pc:sldMk cId="106618821" sldId="294"/>
            <ac:spMk id="2" creationId="{811D0038-FE3E-3408-9D9B-2A3F3387D75B}"/>
          </ac:spMkLst>
        </pc:spChg>
        <pc:picChg chg="add">
          <ac:chgData name="Shirshak  Acharya" userId="S::shirshak.acharya@naamii.org.np::e8797709-bc5b-4c94-bd91-b3cc5c750645" providerId="AD" clId="Web-{6A2E26DB-B16D-3CCD-3C65-C805D417A58D}" dt="2024-07-30T10:54:00.645" v="177"/>
          <ac:picMkLst>
            <pc:docMk/>
            <pc:sldMk cId="106618821" sldId="294"/>
            <ac:picMk id="6" creationId="{252B4552-0C92-6136-81A2-9BC5D1549657}"/>
          </ac:picMkLst>
        </pc:picChg>
      </pc:sldChg>
      <pc:sldChg chg="addSp">
        <pc:chgData name="Shirshak  Acharya" userId="S::shirshak.acharya@naamii.org.np::e8797709-bc5b-4c94-bd91-b3cc5c750645" providerId="AD" clId="Web-{6A2E26DB-B16D-3CCD-3C65-C805D417A58D}" dt="2024-07-30T10:55:13.365" v="191"/>
        <pc:sldMkLst>
          <pc:docMk/>
          <pc:sldMk cId="938960318" sldId="297"/>
        </pc:sldMkLst>
        <pc:picChg chg="add">
          <ac:chgData name="Shirshak  Acharya" userId="S::shirshak.acharya@naamii.org.np::e8797709-bc5b-4c94-bd91-b3cc5c750645" providerId="AD" clId="Web-{6A2E26DB-B16D-3CCD-3C65-C805D417A58D}" dt="2024-07-30T10:55:13.365" v="191"/>
          <ac:picMkLst>
            <pc:docMk/>
            <pc:sldMk cId="938960318" sldId="297"/>
            <ac:picMk id="5" creationId="{E1FEE8A3-06C7-E55A-B8CB-B322D7DB9E45}"/>
          </ac:picMkLst>
        </pc:picChg>
      </pc:sldChg>
      <pc:sldChg chg="addSp">
        <pc:chgData name="Shirshak  Acharya" userId="S::shirshak.acharya@naamii.org.np::e8797709-bc5b-4c94-bd91-b3cc5c750645" providerId="AD" clId="Web-{6A2E26DB-B16D-3CCD-3C65-C805D417A58D}" dt="2024-07-30T10:55:22.459" v="193"/>
        <pc:sldMkLst>
          <pc:docMk/>
          <pc:sldMk cId="2358975536" sldId="298"/>
        </pc:sldMkLst>
        <pc:picChg chg="add">
          <ac:chgData name="Shirshak  Acharya" userId="S::shirshak.acharya@naamii.org.np::e8797709-bc5b-4c94-bd91-b3cc5c750645" providerId="AD" clId="Web-{6A2E26DB-B16D-3CCD-3C65-C805D417A58D}" dt="2024-07-30T10:55:22.459" v="193"/>
          <ac:picMkLst>
            <pc:docMk/>
            <pc:sldMk cId="2358975536" sldId="298"/>
            <ac:picMk id="6" creationId="{C8CAB620-48DE-BFF6-543F-30DB0AE0710A}"/>
          </ac:picMkLst>
        </pc:picChg>
      </pc:sldChg>
      <pc:sldChg chg="addSp">
        <pc:chgData name="Shirshak  Acharya" userId="S::shirshak.acharya@naamii.org.np::e8797709-bc5b-4c94-bd91-b3cc5c750645" providerId="AD" clId="Web-{6A2E26DB-B16D-3CCD-3C65-C805D417A58D}" dt="2024-07-30T10:55:26.178" v="194"/>
        <pc:sldMkLst>
          <pc:docMk/>
          <pc:sldMk cId="1788144624" sldId="299"/>
        </pc:sldMkLst>
        <pc:picChg chg="add">
          <ac:chgData name="Shirshak  Acharya" userId="S::shirshak.acharya@naamii.org.np::e8797709-bc5b-4c94-bd91-b3cc5c750645" providerId="AD" clId="Web-{6A2E26DB-B16D-3CCD-3C65-C805D417A58D}" dt="2024-07-30T10:55:26.178" v="194"/>
          <ac:picMkLst>
            <pc:docMk/>
            <pc:sldMk cId="1788144624" sldId="299"/>
            <ac:picMk id="5" creationId="{76CF1BE1-A57F-579D-B69F-D43FA13767B0}"/>
          </ac:picMkLst>
        </pc:picChg>
      </pc:sldChg>
      <pc:sldChg chg="addSp">
        <pc:chgData name="Shirshak  Acharya" userId="S::shirshak.acharya@naamii.org.np::e8797709-bc5b-4c94-bd91-b3cc5c750645" providerId="AD" clId="Web-{6A2E26DB-B16D-3CCD-3C65-C805D417A58D}" dt="2024-07-30T10:55:30.772" v="195"/>
        <pc:sldMkLst>
          <pc:docMk/>
          <pc:sldMk cId="70768152" sldId="300"/>
        </pc:sldMkLst>
        <pc:picChg chg="add">
          <ac:chgData name="Shirshak  Acharya" userId="S::shirshak.acharya@naamii.org.np::e8797709-bc5b-4c94-bd91-b3cc5c750645" providerId="AD" clId="Web-{6A2E26DB-B16D-3CCD-3C65-C805D417A58D}" dt="2024-07-30T10:55:30.772" v="195"/>
          <ac:picMkLst>
            <pc:docMk/>
            <pc:sldMk cId="70768152" sldId="300"/>
            <ac:picMk id="5" creationId="{95CEE981-D631-A2EC-4DB7-78F971E24A62}"/>
          </ac:picMkLst>
        </pc:picChg>
      </pc:sldChg>
      <pc:sldChg chg="addSp modSp">
        <pc:chgData name="Shirshak  Acharya" userId="S::shirshak.acharya@naamii.org.np::e8797709-bc5b-4c94-bd91-b3cc5c750645" providerId="AD" clId="Web-{6A2E26DB-B16D-3CCD-3C65-C805D417A58D}" dt="2024-07-30T10:53:48.660" v="175" actId="1076"/>
        <pc:sldMkLst>
          <pc:docMk/>
          <pc:sldMk cId="3100027473" sldId="301"/>
        </pc:sldMkLst>
        <pc:spChg chg="mod">
          <ac:chgData name="Shirshak  Acharya" userId="S::shirshak.acharya@naamii.org.np::e8797709-bc5b-4c94-bd91-b3cc5c750645" providerId="AD" clId="Web-{6A2E26DB-B16D-3CCD-3C65-C805D417A58D}" dt="2024-07-30T10:53:48.660" v="175" actId="1076"/>
          <ac:spMkLst>
            <pc:docMk/>
            <pc:sldMk cId="3100027473" sldId="301"/>
            <ac:spMk id="2" creationId="{BD0566C0-445D-9973-E242-F9072D2DDD3A}"/>
          </ac:spMkLst>
        </pc:spChg>
        <pc:picChg chg="add">
          <ac:chgData name="Shirshak  Acharya" userId="S::shirshak.acharya@naamii.org.np::e8797709-bc5b-4c94-bd91-b3cc5c750645" providerId="AD" clId="Web-{6A2E26DB-B16D-3CCD-3C65-C805D417A58D}" dt="2024-07-30T10:53:40.847" v="174"/>
          <ac:picMkLst>
            <pc:docMk/>
            <pc:sldMk cId="3100027473" sldId="301"/>
            <ac:picMk id="5" creationId="{CE209491-FC37-DAF7-6AE0-FF4E16C55B43}"/>
          </ac:picMkLst>
        </pc:picChg>
      </pc:sldChg>
      <pc:sldChg chg="addSp">
        <pc:chgData name="Shirshak  Acharya" userId="S::shirshak.acharya@naamii.org.np::e8797709-bc5b-4c94-bd91-b3cc5c750645" providerId="AD" clId="Web-{6A2E26DB-B16D-3CCD-3C65-C805D417A58D}" dt="2024-07-30T10:54:07.660" v="178"/>
        <pc:sldMkLst>
          <pc:docMk/>
          <pc:sldMk cId="3715821449" sldId="304"/>
        </pc:sldMkLst>
        <pc:picChg chg="add">
          <ac:chgData name="Shirshak  Acharya" userId="S::shirshak.acharya@naamii.org.np::e8797709-bc5b-4c94-bd91-b3cc5c750645" providerId="AD" clId="Web-{6A2E26DB-B16D-3CCD-3C65-C805D417A58D}" dt="2024-07-30T10:54:07.660" v="178"/>
          <ac:picMkLst>
            <pc:docMk/>
            <pc:sldMk cId="3715821449" sldId="304"/>
            <ac:picMk id="5" creationId="{F0808C0F-4D0C-F0E8-9521-DC8F50E48BE3}"/>
          </ac:picMkLst>
        </pc:picChg>
      </pc:sldChg>
      <pc:sldChg chg="addSp modSp">
        <pc:chgData name="Shirshak  Acharya" userId="S::shirshak.acharya@naamii.org.np::e8797709-bc5b-4c94-bd91-b3cc5c750645" providerId="AD" clId="Web-{6A2E26DB-B16D-3CCD-3C65-C805D417A58D}" dt="2024-07-30T10:53:29.175" v="171"/>
        <pc:sldMkLst>
          <pc:docMk/>
          <pc:sldMk cId="4231554162" sldId="307"/>
        </pc:sldMkLst>
        <pc:spChg chg="mod">
          <ac:chgData name="Shirshak  Acharya" userId="S::shirshak.acharya@naamii.org.np::e8797709-bc5b-4c94-bd91-b3cc5c750645" providerId="AD" clId="Web-{6A2E26DB-B16D-3CCD-3C65-C805D417A58D}" dt="2024-07-30T10:38:56.607" v="14" actId="1076"/>
          <ac:spMkLst>
            <pc:docMk/>
            <pc:sldMk cId="4231554162" sldId="307"/>
            <ac:spMk id="2" creationId="{E6D3576C-6653-53B6-6423-31DC3AFB8B30}"/>
          </ac:spMkLst>
        </pc:spChg>
        <pc:picChg chg="add">
          <ac:chgData name="Shirshak  Acharya" userId="S::shirshak.acharya@naamii.org.np::e8797709-bc5b-4c94-bd91-b3cc5c750645" providerId="AD" clId="Web-{6A2E26DB-B16D-3CCD-3C65-C805D417A58D}" dt="2024-07-30T10:53:29.175" v="171"/>
          <ac:picMkLst>
            <pc:docMk/>
            <pc:sldMk cId="4231554162" sldId="307"/>
            <ac:picMk id="9" creationId="{67E60001-0CF3-8B2F-B1E1-B515236E5C20}"/>
          </ac:picMkLst>
        </pc:picChg>
      </pc:sldChg>
      <pc:sldChg chg="addSp">
        <pc:chgData name="Shirshak  Acharya" userId="S::shirshak.acharya@naamii.org.np::e8797709-bc5b-4c94-bd91-b3cc5c750645" providerId="AD" clId="Web-{6A2E26DB-B16D-3CCD-3C65-C805D417A58D}" dt="2024-07-30T10:53:33.675" v="172"/>
        <pc:sldMkLst>
          <pc:docMk/>
          <pc:sldMk cId="2802970700" sldId="309"/>
        </pc:sldMkLst>
        <pc:picChg chg="add">
          <ac:chgData name="Shirshak  Acharya" userId="S::shirshak.acharya@naamii.org.np::e8797709-bc5b-4c94-bd91-b3cc5c750645" providerId="AD" clId="Web-{6A2E26DB-B16D-3CCD-3C65-C805D417A58D}" dt="2024-07-30T10:53:33.675" v="172"/>
          <ac:picMkLst>
            <pc:docMk/>
            <pc:sldMk cId="2802970700" sldId="309"/>
            <ac:picMk id="5" creationId="{C6793E21-350B-02D2-6EA5-4F6D6D7D6E9C}"/>
          </ac:picMkLst>
        </pc:picChg>
      </pc:sldChg>
      <pc:sldChg chg="addSp">
        <pc:chgData name="Shirshak  Acharya" userId="S::shirshak.acharya@naamii.org.np::e8797709-bc5b-4c94-bd91-b3cc5c750645" providerId="AD" clId="Web-{6A2E26DB-B16D-3CCD-3C65-C805D417A58D}" dt="2024-07-30T10:53:36.785" v="173"/>
        <pc:sldMkLst>
          <pc:docMk/>
          <pc:sldMk cId="3506944485" sldId="310"/>
        </pc:sldMkLst>
        <pc:picChg chg="add">
          <ac:chgData name="Shirshak  Acharya" userId="S::shirshak.acharya@naamii.org.np::e8797709-bc5b-4c94-bd91-b3cc5c750645" providerId="AD" clId="Web-{6A2E26DB-B16D-3CCD-3C65-C805D417A58D}" dt="2024-07-30T10:53:36.785" v="173"/>
          <ac:picMkLst>
            <pc:docMk/>
            <pc:sldMk cId="3506944485" sldId="310"/>
            <ac:picMk id="4" creationId="{808B41D7-9804-AB38-A992-6F72DAEB553C}"/>
          </ac:picMkLst>
        </pc:picChg>
      </pc:sldChg>
    </pc:docChg>
  </pc:docChgLst>
  <pc:docChgLst>
    <pc:chgData name="Shirshak  Acharya" userId="S::shirshak.acharya@naamii.org.np::e8797709-bc5b-4c94-bd91-b3cc5c750645" providerId="AD" clId="Web-{069C33F5-A8D0-429C-B88B-FAAF20707568}"/>
    <pc:docChg chg="addSld delSld modSld sldOrd">
      <pc:chgData name="Shirshak  Acharya" userId="S::shirshak.acharya@naamii.org.np::e8797709-bc5b-4c94-bd91-b3cc5c750645" providerId="AD" clId="Web-{069C33F5-A8D0-429C-B88B-FAAF20707568}" dt="2024-08-04T11:53:10.802" v="739" actId="1076"/>
      <pc:docMkLst>
        <pc:docMk/>
      </pc:docMkLst>
      <pc:sldChg chg="addSp delSp modSp ord">
        <pc:chgData name="Shirshak  Acharya" userId="S::shirshak.acharya@naamii.org.np::e8797709-bc5b-4c94-bd91-b3cc5c750645" providerId="AD" clId="Web-{069C33F5-A8D0-429C-B88B-FAAF20707568}" dt="2024-08-04T11:52:37.551" v="734"/>
        <pc:sldMkLst>
          <pc:docMk/>
          <pc:sldMk cId="987264140" sldId="310"/>
        </pc:sldMkLst>
        <pc:spChg chg="add del">
          <ac:chgData name="Shirshak  Acharya" userId="S::shirshak.acharya@naamii.org.np::e8797709-bc5b-4c94-bd91-b3cc5c750645" providerId="AD" clId="Web-{069C33F5-A8D0-429C-B88B-FAAF20707568}" dt="2024-08-04T11:52:32.254" v="732"/>
          <ac:spMkLst>
            <pc:docMk/>
            <pc:sldMk cId="987264140" sldId="310"/>
            <ac:spMk id="5" creationId="{4C2C22CA-4DFD-E03E-9519-8F28BD424B93}"/>
          </ac:spMkLst>
        </pc:spChg>
        <pc:spChg chg="del mod">
          <ac:chgData name="Shirshak  Acharya" userId="S::shirshak.acharya@naamii.org.np::e8797709-bc5b-4c94-bd91-b3cc5c750645" providerId="AD" clId="Web-{069C33F5-A8D0-429C-B88B-FAAF20707568}" dt="2024-08-04T11:52:37.551" v="733"/>
          <ac:spMkLst>
            <pc:docMk/>
            <pc:sldMk cId="987264140" sldId="310"/>
            <ac:spMk id="7" creationId="{626C7C3B-11BF-FEF5-DF43-DF791DB8F7CA}"/>
          </ac:spMkLst>
        </pc:spChg>
        <pc:spChg chg="add del mod">
          <ac:chgData name="Shirshak  Acharya" userId="S::shirshak.acharya@naamii.org.np::e8797709-bc5b-4c94-bd91-b3cc5c750645" providerId="AD" clId="Web-{069C33F5-A8D0-429C-B88B-FAAF20707568}" dt="2024-08-04T11:52:32.254" v="731"/>
          <ac:spMkLst>
            <pc:docMk/>
            <pc:sldMk cId="987264140" sldId="310"/>
            <ac:spMk id="8" creationId="{4CDFCF1A-4267-E550-E635-6BE4CC7BE13B}"/>
          </ac:spMkLst>
        </pc:spChg>
        <pc:graphicFrameChg chg="del mod">
          <ac:chgData name="Shirshak  Acharya" userId="S::shirshak.acharya@naamii.org.np::e8797709-bc5b-4c94-bd91-b3cc5c750645" providerId="AD" clId="Web-{069C33F5-A8D0-429C-B88B-FAAF20707568}" dt="2024-08-04T11:52:37.551" v="734"/>
          <ac:graphicFrameMkLst>
            <pc:docMk/>
            <pc:sldMk cId="987264140" sldId="310"/>
            <ac:graphicFrameMk id="4" creationId="{25EEB675-B294-6799-1958-52D4791538F1}"/>
          </ac:graphicFrameMkLst>
        </pc:graphicFrameChg>
        <pc:graphicFrameChg chg="add del">
          <ac:chgData name="Shirshak  Acharya" userId="S::shirshak.acharya@naamii.org.np::e8797709-bc5b-4c94-bd91-b3cc5c750645" providerId="AD" clId="Web-{069C33F5-A8D0-429C-B88B-FAAF20707568}" dt="2024-08-04T11:52:32.254" v="731"/>
          <ac:graphicFrameMkLst>
            <pc:docMk/>
            <pc:sldMk cId="987264140" sldId="310"/>
            <ac:graphicFrameMk id="6" creationId="{4E276C59-8FF6-71E6-E095-E1B144603B89}"/>
          </ac:graphicFrameMkLst>
        </pc:graphicFrameChg>
      </pc:sldChg>
      <pc:sldChg chg="modSp">
        <pc:chgData name="Shirshak  Acharya" userId="S::shirshak.acharya@naamii.org.np::e8797709-bc5b-4c94-bd91-b3cc5c750645" providerId="AD" clId="Web-{069C33F5-A8D0-429C-B88B-FAAF20707568}" dt="2024-08-04T11:05:16.266" v="344" actId="20577"/>
        <pc:sldMkLst>
          <pc:docMk/>
          <pc:sldMk cId="1578560041" sldId="330"/>
        </pc:sldMkLst>
        <pc:spChg chg="mod">
          <ac:chgData name="Shirshak  Acharya" userId="S::shirshak.acharya@naamii.org.np::e8797709-bc5b-4c94-bd91-b3cc5c750645" providerId="AD" clId="Web-{069C33F5-A8D0-429C-B88B-FAAF20707568}" dt="2024-08-04T11:05:07.704" v="340" actId="20577"/>
          <ac:spMkLst>
            <pc:docMk/>
            <pc:sldMk cId="1578560041" sldId="330"/>
            <ac:spMk id="2" creationId="{83545C22-D37D-444E-948E-7310EC390761}"/>
          </ac:spMkLst>
        </pc:spChg>
        <pc:spChg chg="mod">
          <ac:chgData name="Shirshak  Acharya" userId="S::shirshak.acharya@naamii.org.np::e8797709-bc5b-4c94-bd91-b3cc5c750645" providerId="AD" clId="Web-{069C33F5-A8D0-429C-B88B-FAAF20707568}" dt="2024-08-04T11:05:16.266" v="344" actId="20577"/>
          <ac:spMkLst>
            <pc:docMk/>
            <pc:sldMk cId="1578560041" sldId="330"/>
            <ac:spMk id="3" creationId="{56256789-EF52-E45B-6DF8-FC23098BCF8D}"/>
          </ac:spMkLst>
        </pc:spChg>
      </pc:sldChg>
      <pc:sldChg chg="modSp new ord">
        <pc:chgData name="Shirshak  Acharya" userId="S::shirshak.acharya@naamii.org.np::e8797709-bc5b-4c94-bd91-b3cc5c750645" providerId="AD" clId="Web-{069C33F5-A8D0-429C-B88B-FAAF20707568}" dt="2024-08-04T11:26:17.030" v="491" actId="20577"/>
        <pc:sldMkLst>
          <pc:docMk/>
          <pc:sldMk cId="971547398" sldId="333"/>
        </pc:sldMkLst>
        <pc:spChg chg="mod">
          <ac:chgData name="Shirshak  Acharya" userId="S::shirshak.acharya@naamii.org.np::e8797709-bc5b-4c94-bd91-b3cc5c750645" providerId="AD" clId="Web-{069C33F5-A8D0-429C-B88B-FAAF20707568}" dt="2024-08-04T10:59:06.435" v="246" actId="20577"/>
          <ac:spMkLst>
            <pc:docMk/>
            <pc:sldMk cId="971547398" sldId="333"/>
            <ac:spMk id="2" creationId="{3878AD67-3632-39FC-77C3-D0860A05ACA7}"/>
          </ac:spMkLst>
        </pc:spChg>
        <pc:spChg chg="mod">
          <ac:chgData name="Shirshak  Acharya" userId="S::shirshak.acharya@naamii.org.np::e8797709-bc5b-4c94-bd91-b3cc5c750645" providerId="AD" clId="Web-{069C33F5-A8D0-429C-B88B-FAAF20707568}" dt="2024-08-04T11:26:17.030" v="491" actId="20577"/>
          <ac:spMkLst>
            <pc:docMk/>
            <pc:sldMk cId="971547398" sldId="333"/>
            <ac:spMk id="3" creationId="{841AC5E2-1DAA-CF3E-459D-02F878A0EFCF}"/>
          </ac:spMkLst>
        </pc:spChg>
      </pc:sldChg>
      <pc:sldChg chg="addSp delSp modSp add replId">
        <pc:chgData name="Shirshak  Acharya" userId="S::shirshak.acharya@naamii.org.np::e8797709-bc5b-4c94-bd91-b3cc5c750645" providerId="AD" clId="Web-{069C33F5-A8D0-429C-B88B-FAAF20707568}" dt="2024-08-04T11:13:31.849" v="403" actId="1076"/>
        <pc:sldMkLst>
          <pc:docMk/>
          <pc:sldMk cId="598291932" sldId="334"/>
        </pc:sldMkLst>
        <pc:spChg chg="mod">
          <ac:chgData name="Shirshak  Acharya" userId="S::shirshak.acharya@naamii.org.np::e8797709-bc5b-4c94-bd91-b3cc5c750645" providerId="AD" clId="Web-{069C33F5-A8D0-429C-B88B-FAAF20707568}" dt="2024-08-04T11:05:23.266" v="350" actId="20577"/>
          <ac:spMkLst>
            <pc:docMk/>
            <pc:sldMk cId="598291932" sldId="334"/>
            <ac:spMk id="2" creationId="{83545C22-D37D-444E-948E-7310EC390761}"/>
          </ac:spMkLst>
        </pc:spChg>
        <pc:spChg chg="mod">
          <ac:chgData name="Shirshak  Acharya" userId="S::shirshak.acharya@naamii.org.np::e8797709-bc5b-4c94-bd91-b3cc5c750645" providerId="AD" clId="Web-{069C33F5-A8D0-429C-B88B-FAAF20707568}" dt="2024-08-04T11:08:07.424" v="381" actId="20577"/>
          <ac:spMkLst>
            <pc:docMk/>
            <pc:sldMk cId="598291932" sldId="334"/>
            <ac:spMk id="3" creationId="{56256789-EF52-E45B-6DF8-FC23098BCF8D}"/>
          </ac:spMkLst>
        </pc:spChg>
        <pc:picChg chg="add del mod">
          <ac:chgData name="Shirshak  Acharya" userId="S::shirshak.acharya@naamii.org.np::e8797709-bc5b-4c94-bd91-b3cc5c750645" providerId="AD" clId="Web-{069C33F5-A8D0-429C-B88B-FAAF20707568}" dt="2024-08-04T11:08:45.112" v="385"/>
          <ac:picMkLst>
            <pc:docMk/>
            <pc:sldMk cId="598291932" sldId="334"/>
            <ac:picMk id="4" creationId="{2C1C2361-0515-63B9-B2EA-CF186E3FCE64}"/>
          </ac:picMkLst>
        </pc:picChg>
        <pc:picChg chg="add mod">
          <ac:chgData name="Shirshak  Acharya" userId="S::shirshak.acharya@naamii.org.np::e8797709-bc5b-4c94-bd91-b3cc5c750645" providerId="AD" clId="Web-{069C33F5-A8D0-429C-B88B-FAAF20707568}" dt="2024-08-04T11:10:39.582" v="392" actId="1076"/>
          <ac:picMkLst>
            <pc:docMk/>
            <pc:sldMk cId="598291932" sldId="334"/>
            <ac:picMk id="5" creationId="{AA4426E1-4960-0B60-A516-F33F65BA00F2}"/>
          </ac:picMkLst>
        </pc:picChg>
        <pc:picChg chg="add mod">
          <ac:chgData name="Shirshak  Acharya" userId="S::shirshak.acharya@naamii.org.np::e8797709-bc5b-4c94-bd91-b3cc5c750645" providerId="AD" clId="Web-{069C33F5-A8D0-429C-B88B-FAAF20707568}" dt="2024-08-04T11:10:46.004" v="393" actId="1076"/>
          <ac:picMkLst>
            <pc:docMk/>
            <pc:sldMk cId="598291932" sldId="334"/>
            <ac:picMk id="6" creationId="{80F12892-8F84-C20D-E30A-B84EB3D5C5F8}"/>
          </ac:picMkLst>
        </pc:picChg>
        <pc:picChg chg="add mod">
          <ac:chgData name="Shirshak  Acharya" userId="S::shirshak.acharya@naamii.org.np::e8797709-bc5b-4c94-bd91-b3cc5c750645" providerId="AD" clId="Web-{069C33F5-A8D0-429C-B88B-FAAF20707568}" dt="2024-08-04T11:11:21.161" v="395" actId="1076"/>
          <ac:picMkLst>
            <pc:docMk/>
            <pc:sldMk cId="598291932" sldId="334"/>
            <ac:picMk id="7" creationId="{1AD09C6B-03E0-FE62-8F13-E96C5F18A4C3}"/>
          </ac:picMkLst>
        </pc:picChg>
        <pc:picChg chg="add mod">
          <ac:chgData name="Shirshak  Acharya" userId="S::shirshak.acharya@naamii.org.np::e8797709-bc5b-4c94-bd91-b3cc5c750645" providerId="AD" clId="Web-{069C33F5-A8D0-429C-B88B-FAAF20707568}" dt="2024-08-04T11:12:02.192" v="397" actId="1076"/>
          <ac:picMkLst>
            <pc:docMk/>
            <pc:sldMk cId="598291932" sldId="334"/>
            <ac:picMk id="8" creationId="{B7954390-5088-6E66-F69A-CA1A8DF43F9A}"/>
          </ac:picMkLst>
        </pc:picChg>
        <pc:picChg chg="add mod">
          <ac:chgData name="Shirshak  Acharya" userId="S::shirshak.acharya@naamii.org.np::e8797709-bc5b-4c94-bd91-b3cc5c750645" providerId="AD" clId="Web-{069C33F5-A8D0-429C-B88B-FAAF20707568}" dt="2024-08-04T11:12:36.458" v="399" actId="1076"/>
          <ac:picMkLst>
            <pc:docMk/>
            <pc:sldMk cId="598291932" sldId="334"/>
            <ac:picMk id="9" creationId="{53C3299A-D5CD-DB5D-A9E5-9E06C92E56B7}"/>
          </ac:picMkLst>
        </pc:picChg>
        <pc:picChg chg="add mod">
          <ac:chgData name="Shirshak  Acharya" userId="S::shirshak.acharya@naamii.org.np::e8797709-bc5b-4c94-bd91-b3cc5c750645" providerId="AD" clId="Web-{069C33F5-A8D0-429C-B88B-FAAF20707568}" dt="2024-08-04T11:13:31.849" v="403" actId="1076"/>
          <ac:picMkLst>
            <pc:docMk/>
            <pc:sldMk cId="598291932" sldId="334"/>
            <ac:picMk id="10" creationId="{A8CF00F9-B7B0-0E98-07EC-F44A1B39518D}"/>
          </ac:picMkLst>
        </pc:picChg>
      </pc:sldChg>
      <pc:sldChg chg="addSp modSp new">
        <pc:chgData name="Shirshak  Acharya" userId="S::shirshak.acharya@naamii.org.np::e8797709-bc5b-4c94-bd91-b3cc5c750645" providerId="AD" clId="Web-{069C33F5-A8D0-429C-B88B-FAAF20707568}" dt="2024-08-04T11:21:41.338" v="488" actId="1076"/>
        <pc:sldMkLst>
          <pc:docMk/>
          <pc:sldMk cId="3260898163" sldId="335"/>
        </pc:sldMkLst>
        <pc:spChg chg="mod">
          <ac:chgData name="Shirshak  Acharya" userId="S::shirshak.acharya@naamii.org.np::e8797709-bc5b-4c94-bd91-b3cc5c750645" providerId="AD" clId="Web-{069C33F5-A8D0-429C-B88B-FAAF20707568}" dt="2024-08-04T11:16:11.554" v="410" actId="20577"/>
          <ac:spMkLst>
            <pc:docMk/>
            <pc:sldMk cId="3260898163" sldId="335"/>
            <ac:spMk id="2" creationId="{E635EB48-EF10-E03D-0579-AB4A054F628F}"/>
          </ac:spMkLst>
        </pc:spChg>
        <pc:spChg chg="mod">
          <ac:chgData name="Shirshak  Acharya" userId="S::shirshak.acharya@naamii.org.np::e8797709-bc5b-4c94-bd91-b3cc5c750645" providerId="AD" clId="Web-{069C33F5-A8D0-429C-B88B-FAAF20707568}" dt="2024-08-04T11:21:08.354" v="486" actId="20577"/>
          <ac:spMkLst>
            <pc:docMk/>
            <pc:sldMk cId="3260898163" sldId="335"/>
            <ac:spMk id="3" creationId="{853AE2C4-9A74-7590-39E4-7FF88CF7E6AD}"/>
          </ac:spMkLst>
        </pc:spChg>
        <pc:picChg chg="add mod modCrop">
          <ac:chgData name="Shirshak  Acharya" userId="S::shirshak.acharya@naamii.org.np::e8797709-bc5b-4c94-bd91-b3cc5c750645" providerId="AD" clId="Web-{069C33F5-A8D0-429C-B88B-FAAF20707568}" dt="2024-08-04T11:19:11.931" v="462" actId="1076"/>
          <ac:picMkLst>
            <pc:docMk/>
            <pc:sldMk cId="3260898163" sldId="335"/>
            <ac:picMk id="4" creationId="{5B761092-5427-D3AE-BE84-B71E6B5D797E}"/>
          </ac:picMkLst>
        </pc:picChg>
        <pc:picChg chg="add mod">
          <ac:chgData name="Shirshak  Acharya" userId="S::shirshak.acharya@naamii.org.np::e8797709-bc5b-4c94-bd91-b3cc5c750645" providerId="AD" clId="Web-{069C33F5-A8D0-429C-B88B-FAAF20707568}" dt="2024-08-04T11:20:11.666" v="471" actId="1076"/>
          <ac:picMkLst>
            <pc:docMk/>
            <pc:sldMk cId="3260898163" sldId="335"/>
            <ac:picMk id="5" creationId="{450434CB-0D69-99AD-F3B8-D19A3365D43C}"/>
          </ac:picMkLst>
        </pc:picChg>
        <pc:picChg chg="add mod">
          <ac:chgData name="Shirshak  Acharya" userId="S::shirshak.acharya@naamii.org.np::e8797709-bc5b-4c94-bd91-b3cc5c750645" providerId="AD" clId="Web-{069C33F5-A8D0-429C-B88B-FAAF20707568}" dt="2024-08-04T11:21:41.338" v="488" actId="1076"/>
          <ac:picMkLst>
            <pc:docMk/>
            <pc:sldMk cId="3260898163" sldId="335"/>
            <ac:picMk id="6" creationId="{00BD498E-4A25-B174-BB35-2EC3B08538FB}"/>
          </ac:picMkLst>
        </pc:picChg>
      </pc:sldChg>
      <pc:sldChg chg="addSp delSp modSp new">
        <pc:chgData name="Shirshak  Acharya" userId="S::shirshak.acharya@naamii.org.np::e8797709-bc5b-4c94-bd91-b3cc5c750645" providerId="AD" clId="Web-{069C33F5-A8D0-429C-B88B-FAAF20707568}" dt="2024-08-04T11:37:34.742" v="620"/>
        <pc:sldMkLst>
          <pc:docMk/>
          <pc:sldMk cId="3420360430" sldId="336"/>
        </pc:sldMkLst>
        <pc:spChg chg="mod">
          <ac:chgData name="Shirshak  Acharya" userId="S::shirshak.acharya@naamii.org.np::e8797709-bc5b-4c94-bd91-b3cc5c750645" providerId="AD" clId="Web-{069C33F5-A8D0-429C-B88B-FAAF20707568}" dt="2024-08-04T11:32:50.330" v="501" actId="20577"/>
          <ac:spMkLst>
            <pc:docMk/>
            <pc:sldMk cId="3420360430" sldId="336"/>
            <ac:spMk id="2" creationId="{6959E27B-11E8-2C3E-6EB3-1BA1101C33E8}"/>
          </ac:spMkLst>
        </pc:spChg>
        <pc:spChg chg="mod">
          <ac:chgData name="Shirshak  Acharya" userId="S::shirshak.acharya@naamii.org.np::e8797709-bc5b-4c94-bd91-b3cc5c750645" providerId="AD" clId="Web-{069C33F5-A8D0-429C-B88B-FAAF20707568}" dt="2024-08-04T11:37:06.117" v="617" actId="20577"/>
          <ac:spMkLst>
            <pc:docMk/>
            <pc:sldMk cId="3420360430" sldId="336"/>
            <ac:spMk id="3" creationId="{D892C50F-3E41-5779-8AE0-5E6000C4659D}"/>
          </ac:spMkLst>
        </pc:spChg>
        <pc:picChg chg="add mod">
          <ac:chgData name="Shirshak  Acharya" userId="S::shirshak.acharya@naamii.org.np::e8797709-bc5b-4c94-bd91-b3cc5c750645" providerId="AD" clId="Web-{069C33F5-A8D0-429C-B88B-FAAF20707568}" dt="2024-08-04T11:33:39.253" v="507" actId="1076"/>
          <ac:picMkLst>
            <pc:docMk/>
            <pc:sldMk cId="3420360430" sldId="336"/>
            <ac:picMk id="5" creationId="{D8659D18-EBB2-54D2-FDEA-1E6E715C46FD}"/>
          </ac:picMkLst>
        </pc:picChg>
        <pc:picChg chg="add mod">
          <ac:chgData name="Shirshak  Acharya" userId="S::shirshak.acharya@naamii.org.np::e8797709-bc5b-4c94-bd91-b3cc5c750645" providerId="AD" clId="Web-{069C33F5-A8D0-429C-B88B-FAAF20707568}" dt="2024-08-04T11:35:06.550" v="553" actId="1076"/>
          <ac:picMkLst>
            <pc:docMk/>
            <pc:sldMk cId="3420360430" sldId="336"/>
            <ac:picMk id="6" creationId="{071045FA-7F4A-33EC-B3F3-ADEB28301A57}"/>
          </ac:picMkLst>
        </pc:picChg>
        <pc:picChg chg="add del mod">
          <ac:chgData name="Shirshak  Acharya" userId="S::shirshak.acharya@naamii.org.np::e8797709-bc5b-4c94-bd91-b3cc5c750645" providerId="AD" clId="Web-{069C33F5-A8D0-429C-B88B-FAAF20707568}" dt="2024-08-04T11:37:34.742" v="620"/>
          <ac:picMkLst>
            <pc:docMk/>
            <pc:sldMk cId="3420360430" sldId="336"/>
            <ac:picMk id="7" creationId="{75EB1ED7-4F87-AB83-BAD1-1C7693037520}"/>
          </ac:picMkLst>
        </pc:picChg>
      </pc:sldChg>
      <pc:sldChg chg="addSp delSp modSp add replId">
        <pc:chgData name="Shirshak  Acharya" userId="S::shirshak.acharya@naamii.org.np::e8797709-bc5b-4c94-bd91-b3cc5c750645" providerId="AD" clId="Web-{069C33F5-A8D0-429C-B88B-FAAF20707568}" dt="2024-08-04T11:41:30.342" v="637" actId="1076"/>
        <pc:sldMkLst>
          <pc:docMk/>
          <pc:sldMk cId="4010445545" sldId="337"/>
        </pc:sldMkLst>
        <pc:spChg chg="mod">
          <ac:chgData name="Shirshak  Acharya" userId="S::shirshak.acharya@naamii.org.np::e8797709-bc5b-4c94-bd91-b3cc5c750645" providerId="AD" clId="Web-{069C33F5-A8D0-429C-B88B-FAAF20707568}" dt="2024-08-04T11:37:44.977" v="622" actId="20577"/>
          <ac:spMkLst>
            <pc:docMk/>
            <pc:sldMk cId="4010445545" sldId="337"/>
            <ac:spMk id="3" creationId="{D892C50F-3E41-5779-8AE0-5E6000C4659D}"/>
          </ac:spMkLst>
        </pc:spChg>
        <pc:picChg chg="add mod">
          <ac:chgData name="Shirshak  Acharya" userId="S::shirshak.acharya@naamii.org.np::e8797709-bc5b-4c94-bd91-b3cc5c750645" providerId="AD" clId="Web-{069C33F5-A8D0-429C-B88B-FAAF20707568}" dt="2024-08-04T11:37:52.289" v="626" actId="1076"/>
          <ac:picMkLst>
            <pc:docMk/>
            <pc:sldMk cId="4010445545" sldId="337"/>
            <ac:picMk id="4" creationId="{9D5CD4E1-5115-4A58-6EB2-1FF01AB7277D}"/>
          </ac:picMkLst>
        </pc:picChg>
        <pc:picChg chg="del">
          <ac:chgData name="Shirshak  Acharya" userId="S::shirshak.acharya@naamii.org.np::e8797709-bc5b-4c94-bd91-b3cc5c750645" providerId="AD" clId="Web-{069C33F5-A8D0-429C-B88B-FAAF20707568}" dt="2024-08-04T11:37:47.852" v="624"/>
          <ac:picMkLst>
            <pc:docMk/>
            <pc:sldMk cId="4010445545" sldId="337"/>
            <ac:picMk id="5" creationId="{D8659D18-EBB2-54D2-FDEA-1E6E715C46FD}"/>
          </ac:picMkLst>
        </pc:picChg>
        <pc:picChg chg="del">
          <ac:chgData name="Shirshak  Acharya" userId="S::shirshak.acharya@naamii.org.np::e8797709-bc5b-4c94-bd91-b3cc5c750645" providerId="AD" clId="Web-{069C33F5-A8D0-429C-B88B-FAAF20707568}" dt="2024-08-04T11:37:46.664" v="623"/>
          <ac:picMkLst>
            <pc:docMk/>
            <pc:sldMk cId="4010445545" sldId="337"/>
            <ac:picMk id="6" creationId="{071045FA-7F4A-33EC-B3F3-ADEB28301A57}"/>
          </ac:picMkLst>
        </pc:picChg>
        <pc:picChg chg="add mod">
          <ac:chgData name="Shirshak  Acharya" userId="S::shirshak.acharya@naamii.org.np::e8797709-bc5b-4c94-bd91-b3cc5c750645" providerId="AD" clId="Web-{069C33F5-A8D0-429C-B88B-FAAF20707568}" dt="2024-08-04T11:38:22.024" v="628" actId="1076"/>
          <ac:picMkLst>
            <pc:docMk/>
            <pc:sldMk cId="4010445545" sldId="337"/>
            <ac:picMk id="7" creationId="{0BD2FE71-73A8-41C4-5C3F-A93CC7A381E5}"/>
          </ac:picMkLst>
        </pc:picChg>
        <pc:picChg chg="add del mod">
          <ac:chgData name="Shirshak  Acharya" userId="S::shirshak.acharya@naamii.org.np::e8797709-bc5b-4c94-bd91-b3cc5c750645" providerId="AD" clId="Web-{069C33F5-A8D0-429C-B88B-FAAF20707568}" dt="2024-08-04T11:40:21.760" v="631"/>
          <ac:picMkLst>
            <pc:docMk/>
            <pc:sldMk cId="4010445545" sldId="337"/>
            <ac:picMk id="8" creationId="{AD216B6E-4B40-921A-8D76-1615B2E905C5}"/>
          </ac:picMkLst>
        </pc:picChg>
        <pc:picChg chg="add mod">
          <ac:chgData name="Shirshak  Acharya" userId="S::shirshak.acharya@naamii.org.np::e8797709-bc5b-4c94-bd91-b3cc5c750645" providerId="AD" clId="Web-{069C33F5-A8D0-429C-B88B-FAAF20707568}" dt="2024-08-04T11:41:30.342" v="637" actId="1076"/>
          <ac:picMkLst>
            <pc:docMk/>
            <pc:sldMk cId="4010445545" sldId="337"/>
            <ac:picMk id="9" creationId="{F4DC1EA1-E7A7-9D4A-0B68-044777EE3575}"/>
          </ac:picMkLst>
        </pc:picChg>
        <pc:picChg chg="add mod">
          <ac:chgData name="Shirshak  Acharya" userId="S::shirshak.acharya@naamii.org.np::e8797709-bc5b-4c94-bd91-b3cc5c750645" providerId="AD" clId="Web-{069C33F5-A8D0-429C-B88B-FAAF20707568}" dt="2024-08-04T11:41:27.701" v="636" actId="1076"/>
          <ac:picMkLst>
            <pc:docMk/>
            <pc:sldMk cId="4010445545" sldId="337"/>
            <ac:picMk id="10" creationId="{2960750A-849B-6A17-BDD4-FE1D4EC31A1E}"/>
          </ac:picMkLst>
        </pc:picChg>
      </pc:sldChg>
      <pc:sldChg chg="delSp modSp add del replId">
        <pc:chgData name="Shirshak  Acharya" userId="S::shirshak.acharya@naamii.org.np::e8797709-bc5b-4c94-bd91-b3cc5c750645" providerId="AD" clId="Web-{069C33F5-A8D0-429C-B88B-FAAF20707568}" dt="2024-08-04T11:46:20.813" v="646"/>
        <pc:sldMkLst>
          <pc:docMk/>
          <pc:sldMk cId="200168239" sldId="338"/>
        </pc:sldMkLst>
        <pc:spChg chg="mod">
          <ac:chgData name="Shirshak  Acharya" userId="S::shirshak.acharya@naamii.org.np::e8797709-bc5b-4c94-bd91-b3cc5c750645" providerId="AD" clId="Web-{069C33F5-A8D0-429C-B88B-FAAF20707568}" dt="2024-08-04T11:46:04.844" v="644" actId="20577"/>
          <ac:spMkLst>
            <pc:docMk/>
            <pc:sldMk cId="200168239" sldId="338"/>
            <ac:spMk id="2" creationId="{6959E27B-11E8-2C3E-6EB3-1BA1101C33E8}"/>
          </ac:spMkLst>
        </pc:spChg>
        <pc:picChg chg="del">
          <ac:chgData name="Shirshak  Acharya" userId="S::shirshak.acharya@naamii.org.np::e8797709-bc5b-4c94-bd91-b3cc5c750645" providerId="AD" clId="Web-{069C33F5-A8D0-429C-B88B-FAAF20707568}" dt="2024-08-04T11:45:46.453" v="639"/>
          <ac:picMkLst>
            <pc:docMk/>
            <pc:sldMk cId="200168239" sldId="338"/>
            <ac:picMk id="4" creationId="{9D5CD4E1-5115-4A58-6EB2-1FF01AB7277D}"/>
          </ac:picMkLst>
        </pc:picChg>
        <pc:picChg chg="del">
          <ac:chgData name="Shirshak  Acharya" userId="S::shirshak.acharya@naamii.org.np::e8797709-bc5b-4c94-bd91-b3cc5c750645" providerId="AD" clId="Web-{069C33F5-A8D0-429C-B88B-FAAF20707568}" dt="2024-08-04T11:45:47.672" v="640"/>
          <ac:picMkLst>
            <pc:docMk/>
            <pc:sldMk cId="200168239" sldId="338"/>
            <ac:picMk id="7" creationId="{0BD2FE71-73A8-41C4-5C3F-A93CC7A381E5}"/>
          </ac:picMkLst>
        </pc:picChg>
        <pc:picChg chg="del">
          <ac:chgData name="Shirshak  Acharya" userId="S::shirshak.acharya@naamii.org.np::e8797709-bc5b-4c94-bd91-b3cc5c750645" providerId="AD" clId="Web-{069C33F5-A8D0-429C-B88B-FAAF20707568}" dt="2024-08-04T11:45:48.906" v="641"/>
          <ac:picMkLst>
            <pc:docMk/>
            <pc:sldMk cId="200168239" sldId="338"/>
            <ac:picMk id="9" creationId="{F4DC1EA1-E7A7-9D4A-0B68-044777EE3575}"/>
          </ac:picMkLst>
        </pc:picChg>
        <pc:picChg chg="del">
          <ac:chgData name="Shirshak  Acharya" userId="S::shirshak.acharya@naamii.org.np::e8797709-bc5b-4c94-bd91-b3cc5c750645" providerId="AD" clId="Web-{069C33F5-A8D0-429C-B88B-FAAF20707568}" dt="2024-08-04T11:45:50.235" v="642"/>
          <ac:picMkLst>
            <pc:docMk/>
            <pc:sldMk cId="200168239" sldId="338"/>
            <ac:picMk id="10" creationId="{2960750A-849B-6A17-BDD4-FE1D4EC31A1E}"/>
          </ac:picMkLst>
        </pc:picChg>
      </pc:sldChg>
      <pc:sldChg chg="addSp delSp modSp new">
        <pc:chgData name="Shirshak  Acharya" userId="S::shirshak.acharya@naamii.org.np::e8797709-bc5b-4c94-bd91-b3cc5c750645" providerId="AD" clId="Web-{069C33F5-A8D0-429C-B88B-FAAF20707568}" dt="2024-08-04T11:50:10.065" v="714" actId="1076"/>
        <pc:sldMkLst>
          <pc:docMk/>
          <pc:sldMk cId="3404038481" sldId="339"/>
        </pc:sldMkLst>
        <pc:spChg chg="mod">
          <ac:chgData name="Shirshak  Acharya" userId="S::shirshak.acharya@naamii.org.np::e8797709-bc5b-4c94-bd91-b3cc5c750645" providerId="AD" clId="Web-{069C33F5-A8D0-429C-B88B-FAAF20707568}" dt="2024-08-04T11:46:29.892" v="656" actId="20577"/>
          <ac:spMkLst>
            <pc:docMk/>
            <pc:sldMk cId="3404038481" sldId="339"/>
            <ac:spMk id="2" creationId="{B121B731-4180-7A9B-8775-D4620AAB8B7D}"/>
          </ac:spMkLst>
        </pc:spChg>
        <pc:spChg chg="mod">
          <ac:chgData name="Shirshak  Acharya" userId="S::shirshak.acharya@naamii.org.np::e8797709-bc5b-4c94-bd91-b3cc5c750645" providerId="AD" clId="Web-{069C33F5-A8D0-429C-B88B-FAAF20707568}" dt="2024-08-04T11:47:13.876" v="689" actId="20577"/>
          <ac:spMkLst>
            <pc:docMk/>
            <pc:sldMk cId="3404038481" sldId="339"/>
            <ac:spMk id="3" creationId="{0E63B756-211A-3A4E-FF64-5B69FF9CB737}"/>
          </ac:spMkLst>
        </pc:spChg>
        <pc:spChg chg="add mod">
          <ac:chgData name="Shirshak  Acharya" userId="S::shirshak.acharya@naamii.org.np::e8797709-bc5b-4c94-bd91-b3cc5c750645" providerId="AD" clId="Web-{069C33F5-A8D0-429C-B88B-FAAF20707568}" dt="2024-08-04T11:49:34.221" v="705" actId="1076"/>
          <ac:spMkLst>
            <pc:docMk/>
            <pc:sldMk cId="3404038481" sldId="339"/>
            <ac:spMk id="6" creationId="{BA7F9D13-55C4-F1FB-C7C0-1501787C14F5}"/>
          </ac:spMkLst>
        </pc:spChg>
        <pc:spChg chg="add del mod">
          <ac:chgData name="Shirshak  Acharya" userId="S::shirshak.acharya@naamii.org.np::e8797709-bc5b-4c94-bd91-b3cc5c750645" providerId="AD" clId="Web-{069C33F5-A8D0-429C-B88B-FAAF20707568}" dt="2024-08-04T11:49:41.690" v="709"/>
          <ac:spMkLst>
            <pc:docMk/>
            <pc:sldMk cId="3404038481" sldId="339"/>
            <ac:spMk id="7" creationId="{661B2744-BBA8-E9F7-6F7B-0ADF3CA23052}"/>
          </ac:spMkLst>
        </pc:spChg>
        <pc:picChg chg="add mod">
          <ac:chgData name="Shirshak  Acharya" userId="S::shirshak.acharya@naamii.org.np::e8797709-bc5b-4c94-bd91-b3cc5c750645" providerId="AD" clId="Web-{069C33F5-A8D0-429C-B88B-FAAF20707568}" dt="2024-08-04T11:47:19.376" v="691" actId="1076"/>
          <ac:picMkLst>
            <pc:docMk/>
            <pc:sldMk cId="3404038481" sldId="339"/>
            <ac:picMk id="4" creationId="{9048F647-2274-05FE-240A-37E08813F3BE}"/>
          </ac:picMkLst>
        </pc:picChg>
        <pc:picChg chg="add mod modCrop">
          <ac:chgData name="Shirshak  Acharya" userId="S::shirshak.acharya@naamii.org.np::e8797709-bc5b-4c94-bd91-b3cc5c750645" providerId="AD" clId="Web-{069C33F5-A8D0-429C-B88B-FAAF20707568}" dt="2024-08-04T11:48:55.049" v="694"/>
          <ac:picMkLst>
            <pc:docMk/>
            <pc:sldMk cId="3404038481" sldId="339"/>
            <ac:picMk id="5" creationId="{1B85FC58-ADF9-C17F-D3FF-EBDD557E32B2}"/>
          </ac:picMkLst>
        </pc:picChg>
        <pc:picChg chg="add mod modCrop">
          <ac:chgData name="Shirshak  Acharya" userId="S::shirshak.acharya@naamii.org.np::e8797709-bc5b-4c94-bd91-b3cc5c750645" providerId="AD" clId="Web-{069C33F5-A8D0-429C-B88B-FAAF20707568}" dt="2024-08-04T11:50:10.065" v="714" actId="1076"/>
          <ac:picMkLst>
            <pc:docMk/>
            <pc:sldMk cId="3404038481" sldId="339"/>
            <ac:picMk id="8" creationId="{CC6561C6-4443-0845-1D4F-4607DE1AE59A}"/>
          </ac:picMkLst>
        </pc:picChg>
      </pc:sldChg>
      <pc:sldChg chg="addSp delSp modSp add replId">
        <pc:chgData name="Shirshak  Acharya" userId="S::shirshak.acharya@naamii.org.np::e8797709-bc5b-4c94-bd91-b3cc5c750645" providerId="AD" clId="Web-{069C33F5-A8D0-429C-B88B-FAAF20707568}" dt="2024-08-04T11:53:10.802" v="739" actId="1076"/>
        <pc:sldMkLst>
          <pc:docMk/>
          <pc:sldMk cId="1380210855" sldId="340"/>
        </pc:sldMkLst>
        <pc:spChg chg="del">
          <ac:chgData name="Shirshak  Acharya" userId="S::shirshak.acharya@naamii.org.np::e8797709-bc5b-4c94-bd91-b3cc5c750645" providerId="AD" clId="Web-{069C33F5-A8D0-429C-B88B-FAAF20707568}" dt="2024-08-04T11:52:56.161" v="735"/>
          <ac:spMkLst>
            <pc:docMk/>
            <pc:sldMk cId="1380210855" sldId="340"/>
            <ac:spMk id="5" creationId="{4C2C22CA-4DFD-E03E-9519-8F28BD424B93}"/>
          </ac:spMkLst>
        </pc:spChg>
        <pc:spChg chg="mod">
          <ac:chgData name="Shirshak  Acharya" userId="S::shirshak.acharya@naamii.org.np::e8797709-bc5b-4c94-bd91-b3cc5c750645" providerId="AD" clId="Web-{069C33F5-A8D0-429C-B88B-FAAF20707568}" dt="2024-08-04T11:53:10.802" v="739" actId="1076"/>
          <ac:spMkLst>
            <pc:docMk/>
            <pc:sldMk cId="1380210855" sldId="340"/>
            <ac:spMk id="7" creationId="{626C7C3B-11BF-FEF5-DF43-DF791DB8F7CA}"/>
          </ac:spMkLst>
        </pc:spChg>
        <pc:spChg chg="add del mod">
          <ac:chgData name="Shirshak  Acharya" userId="S::shirshak.acharya@naamii.org.np::e8797709-bc5b-4c94-bd91-b3cc5c750645" providerId="AD" clId="Web-{069C33F5-A8D0-429C-B88B-FAAF20707568}" dt="2024-08-04T11:53:00.583" v="737"/>
          <ac:spMkLst>
            <pc:docMk/>
            <pc:sldMk cId="1380210855" sldId="340"/>
            <ac:spMk id="8" creationId="{69F18605-ECC6-FE69-D082-943B01604C7F}"/>
          </ac:spMkLst>
        </pc:spChg>
        <pc:graphicFrameChg chg="mod">
          <ac:chgData name="Shirshak  Acharya" userId="S::shirshak.acharya@naamii.org.np::e8797709-bc5b-4c94-bd91-b3cc5c750645" providerId="AD" clId="Web-{069C33F5-A8D0-429C-B88B-FAAF20707568}" dt="2024-08-04T11:53:10.786" v="738" actId="1076"/>
          <ac:graphicFrameMkLst>
            <pc:docMk/>
            <pc:sldMk cId="1380210855" sldId="340"/>
            <ac:graphicFrameMk id="4" creationId="{25EEB675-B294-6799-1958-52D4791538F1}"/>
          </ac:graphicFrameMkLst>
        </pc:graphicFrameChg>
        <pc:graphicFrameChg chg="del">
          <ac:chgData name="Shirshak  Acharya" userId="S::shirshak.acharya@naamii.org.np::e8797709-bc5b-4c94-bd91-b3cc5c750645" providerId="AD" clId="Web-{069C33F5-A8D0-429C-B88B-FAAF20707568}" dt="2024-08-04T11:52:56.192" v="736"/>
          <ac:graphicFrameMkLst>
            <pc:docMk/>
            <pc:sldMk cId="1380210855" sldId="340"/>
            <ac:graphicFrameMk id="6" creationId="{4E276C59-8FF6-71E6-E095-E1B144603B89}"/>
          </ac:graphicFrameMkLst>
        </pc:graphicFrameChg>
      </pc:sldChg>
    </pc:docChg>
  </pc:docChgLst>
  <pc:docChgLst>
    <pc:chgData name="Shirshak  Acharya" userId="S::shirshak.acharya@naamii.org.np::e8797709-bc5b-4c94-bd91-b3cc5c750645" providerId="AD" clId="Web-{A894E524-6DCE-1D29-04BE-9A3A4089CF38}"/>
    <pc:docChg chg="addSld delSld modSld">
      <pc:chgData name="Shirshak  Acharya" userId="S::shirshak.acharya@naamii.org.np::e8797709-bc5b-4c94-bd91-b3cc5c750645" providerId="AD" clId="Web-{A894E524-6DCE-1D29-04BE-9A3A4089CF38}" dt="2024-08-15T05:22:54.613" v="78" actId="1076"/>
      <pc:docMkLst>
        <pc:docMk/>
      </pc:docMkLst>
      <pc:sldChg chg="addSp delSp modSp">
        <pc:chgData name="Shirshak  Acharya" userId="S::shirshak.acharya@naamii.org.np::e8797709-bc5b-4c94-bd91-b3cc5c750645" providerId="AD" clId="Web-{A894E524-6DCE-1D29-04BE-9A3A4089CF38}" dt="2024-08-15T05:22:54.613" v="78" actId="1076"/>
        <pc:sldMkLst>
          <pc:docMk/>
          <pc:sldMk cId="3873925207" sldId="358"/>
        </pc:sldMkLst>
        <pc:spChg chg="mod">
          <ac:chgData name="Shirshak  Acharya" userId="S::shirshak.acharya@naamii.org.np::e8797709-bc5b-4c94-bd91-b3cc5c750645" providerId="AD" clId="Web-{A894E524-6DCE-1D29-04BE-9A3A4089CF38}" dt="2024-08-15T05:17:01.943" v="44" actId="20577"/>
          <ac:spMkLst>
            <pc:docMk/>
            <pc:sldMk cId="3873925207" sldId="358"/>
            <ac:spMk id="2" creationId="{1BFB999B-8662-84D5-9459-01E18606B5C7}"/>
          </ac:spMkLst>
        </pc:spChg>
        <pc:picChg chg="add mod">
          <ac:chgData name="Shirshak  Acharya" userId="S::shirshak.acharya@naamii.org.np::e8797709-bc5b-4c94-bd91-b3cc5c750645" providerId="AD" clId="Web-{A894E524-6DCE-1D29-04BE-9A3A4089CF38}" dt="2024-08-15T05:22:30.518" v="73" actId="14100"/>
          <ac:picMkLst>
            <pc:docMk/>
            <pc:sldMk cId="3873925207" sldId="358"/>
            <ac:picMk id="3" creationId="{3CD2F372-79C2-8ACF-5707-F1B441B19F4C}"/>
          </ac:picMkLst>
        </pc:picChg>
        <pc:picChg chg="add del mod">
          <ac:chgData name="Shirshak  Acharya" userId="S::shirshak.acharya@naamii.org.np::e8797709-bc5b-4c94-bd91-b3cc5c750645" providerId="AD" clId="Web-{A894E524-6DCE-1D29-04BE-9A3A4089CF38}" dt="2024-08-15T05:17:45.100" v="57"/>
          <ac:picMkLst>
            <pc:docMk/>
            <pc:sldMk cId="3873925207" sldId="358"/>
            <ac:picMk id="4" creationId="{440CE566-7F6E-F8CC-EB80-4DFC885A9C84}"/>
          </ac:picMkLst>
        </pc:picChg>
        <pc:picChg chg="add mod">
          <ac:chgData name="Shirshak  Acharya" userId="S::shirshak.acharya@naamii.org.np::e8797709-bc5b-4c94-bd91-b3cc5c750645" providerId="AD" clId="Web-{A894E524-6DCE-1D29-04BE-9A3A4089CF38}" dt="2024-08-15T05:22:13.595" v="69" actId="14100"/>
          <ac:picMkLst>
            <pc:docMk/>
            <pc:sldMk cId="3873925207" sldId="358"/>
            <ac:picMk id="5" creationId="{D406F751-9BD8-9E5B-7707-89AA137268E2}"/>
          </ac:picMkLst>
        </pc:picChg>
        <pc:picChg chg="add del mod">
          <ac:chgData name="Shirshak  Acharya" userId="S::shirshak.acharya@naamii.org.np::e8797709-bc5b-4c94-bd91-b3cc5c750645" providerId="AD" clId="Web-{A894E524-6DCE-1D29-04BE-9A3A4089CF38}" dt="2024-08-15T05:09:33.159" v="31"/>
          <ac:picMkLst>
            <pc:docMk/>
            <pc:sldMk cId="3873925207" sldId="358"/>
            <ac:picMk id="6" creationId="{07C0E08A-768A-6EB2-C32D-025EA60876E9}"/>
          </ac:picMkLst>
        </pc:picChg>
        <pc:picChg chg="del mod">
          <ac:chgData name="Shirshak  Acharya" userId="S::shirshak.acharya@naamii.org.np::e8797709-bc5b-4c94-bd91-b3cc5c750645" providerId="AD" clId="Web-{A894E524-6DCE-1D29-04BE-9A3A4089CF38}" dt="2024-08-15T05:17:13.599" v="48"/>
          <ac:picMkLst>
            <pc:docMk/>
            <pc:sldMk cId="3873925207" sldId="358"/>
            <ac:picMk id="7" creationId="{F57B09EB-81CC-E590-4AE5-4381B1BCF887}"/>
          </ac:picMkLst>
        </pc:picChg>
        <pc:picChg chg="add del mod">
          <ac:chgData name="Shirshak  Acharya" userId="S::shirshak.acharya@naamii.org.np::e8797709-bc5b-4c94-bd91-b3cc5c750645" providerId="AD" clId="Web-{A894E524-6DCE-1D29-04BE-9A3A4089CF38}" dt="2024-08-15T05:09:17.878" v="30"/>
          <ac:picMkLst>
            <pc:docMk/>
            <pc:sldMk cId="3873925207" sldId="358"/>
            <ac:picMk id="9" creationId="{E89BCFBF-00B7-0F31-E9C9-B9B3711A3C0E}"/>
          </ac:picMkLst>
        </pc:picChg>
        <pc:picChg chg="add mod">
          <ac:chgData name="Shirshak  Acharya" userId="S::shirshak.acharya@naamii.org.np::e8797709-bc5b-4c94-bd91-b3cc5c750645" providerId="AD" clId="Web-{A894E524-6DCE-1D29-04BE-9A3A4089CF38}" dt="2024-08-15T05:22:54.613" v="78" actId="1076"/>
          <ac:picMkLst>
            <pc:docMk/>
            <pc:sldMk cId="3873925207" sldId="358"/>
            <ac:picMk id="10" creationId="{214A5E2E-E7D3-6A6E-0C9E-92A4CC9DB3CB}"/>
          </ac:picMkLst>
        </pc:picChg>
        <pc:picChg chg="add del mod">
          <ac:chgData name="Shirshak  Acharya" userId="S::shirshak.acharya@naamii.org.np::e8797709-bc5b-4c94-bd91-b3cc5c750645" providerId="AD" clId="Web-{A894E524-6DCE-1D29-04BE-9A3A4089CF38}" dt="2024-08-15T05:19:49.793" v="61"/>
          <ac:picMkLst>
            <pc:docMk/>
            <pc:sldMk cId="3873925207" sldId="358"/>
            <ac:picMk id="11" creationId="{62CBDFB9-50F0-84A1-5600-91F142572E3F}"/>
          </ac:picMkLst>
        </pc:picChg>
        <pc:picChg chg="add mod">
          <ac:chgData name="Shirshak  Acharya" userId="S::shirshak.acharya@naamii.org.np::e8797709-bc5b-4c94-bd91-b3cc5c750645" providerId="AD" clId="Web-{A894E524-6DCE-1D29-04BE-9A3A4089CF38}" dt="2024-08-15T05:22:46.972" v="77" actId="14100"/>
          <ac:picMkLst>
            <pc:docMk/>
            <pc:sldMk cId="3873925207" sldId="358"/>
            <ac:picMk id="12" creationId="{1B3294FC-670D-03B4-CFE8-7E4D3634D70A}"/>
          </ac:picMkLst>
        </pc:picChg>
      </pc:sldChg>
      <pc:sldChg chg="add del replId">
        <pc:chgData name="Shirshak  Acharya" userId="S::shirshak.acharya@naamii.org.np::e8797709-bc5b-4c94-bd91-b3cc5c750645" providerId="AD" clId="Web-{A894E524-6DCE-1D29-04BE-9A3A4089CF38}" dt="2024-08-15T05:08:10.578" v="18"/>
        <pc:sldMkLst>
          <pc:docMk/>
          <pc:sldMk cId="3792878682" sldId="359"/>
        </pc:sldMkLst>
      </pc:sldChg>
      <pc:sldChg chg="modSp add replId">
        <pc:chgData name="Shirshak  Acharya" userId="S::shirshak.acharya@naamii.org.np::e8797709-bc5b-4c94-bd91-b3cc5c750645" providerId="AD" clId="Web-{A894E524-6DCE-1D29-04BE-9A3A4089CF38}" dt="2024-08-15T05:17:08.458" v="47" actId="1076"/>
        <pc:sldMkLst>
          <pc:docMk/>
          <pc:sldMk cId="4050537698" sldId="359"/>
        </pc:sldMkLst>
        <pc:spChg chg="mod">
          <ac:chgData name="Shirshak  Acharya" userId="S::shirshak.acharya@naamii.org.np::e8797709-bc5b-4c94-bd91-b3cc5c750645" providerId="AD" clId="Web-{A894E524-6DCE-1D29-04BE-9A3A4089CF38}" dt="2024-08-15T05:17:06.240" v="46" actId="20577"/>
          <ac:spMkLst>
            <pc:docMk/>
            <pc:sldMk cId="4050537698" sldId="359"/>
            <ac:spMk id="2" creationId="{1BFB999B-8662-84D5-9459-01E18606B5C7}"/>
          </ac:spMkLst>
        </pc:spChg>
        <pc:picChg chg="mod">
          <ac:chgData name="Shirshak  Acharya" userId="S::shirshak.acharya@naamii.org.np::e8797709-bc5b-4c94-bd91-b3cc5c750645" providerId="AD" clId="Web-{A894E524-6DCE-1D29-04BE-9A3A4089CF38}" dt="2024-08-15T05:17:08.458" v="47" actId="1076"/>
          <ac:picMkLst>
            <pc:docMk/>
            <pc:sldMk cId="4050537698" sldId="359"/>
            <ac:picMk id="10" creationId="{214A5E2E-E7D3-6A6E-0C9E-92A4CC9DB3CB}"/>
          </ac:picMkLst>
        </pc:picChg>
      </pc:sldChg>
    </pc:docChg>
  </pc:docChgLst>
  <pc:docChgLst>
    <pc:chgData name="Shirshak  Acharya" userId="S::shirshak.acharya@naamii.org.np::e8797709-bc5b-4c94-bd91-b3cc5c750645" providerId="AD" clId="Web-{6175AB80-9164-112F-01DA-73E961FDBF98}"/>
    <pc:docChg chg="addSld modSld">
      <pc:chgData name="Shirshak  Acharya" userId="S::shirshak.acharya@naamii.org.np::e8797709-bc5b-4c94-bd91-b3cc5c750645" providerId="AD" clId="Web-{6175AB80-9164-112F-01DA-73E961FDBF98}" dt="2024-08-02T09:17:36.699" v="9"/>
      <pc:docMkLst>
        <pc:docMk/>
      </pc:docMkLst>
      <pc:sldChg chg="addSp delSp modSp">
        <pc:chgData name="Shirshak  Acharya" userId="S::shirshak.acharya@naamii.org.np::e8797709-bc5b-4c94-bd91-b3cc5c750645" providerId="AD" clId="Web-{6175AB80-9164-112F-01DA-73E961FDBF98}" dt="2024-08-02T09:17:36.699" v="9"/>
        <pc:sldMkLst>
          <pc:docMk/>
          <pc:sldMk cId="2802970700" sldId="309"/>
        </pc:sldMkLst>
        <pc:picChg chg="add del mod modCrop">
          <ac:chgData name="Shirshak  Acharya" userId="S::shirshak.acharya@naamii.org.np::e8797709-bc5b-4c94-bd91-b3cc5c750645" providerId="AD" clId="Web-{6175AB80-9164-112F-01DA-73E961FDBF98}" dt="2024-08-02T09:17:36.699" v="9"/>
          <ac:picMkLst>
            <pc:docMk/>
            <pc:sldMk cId="2802970700" sldId="309"/>
            <ac:picMk id="3" creationId="{DD692C1E-7A01-7E0B-41FA-243B67FE17E4}"/>
          </ac:picMkLst>
        </pc:picChg>
        <pc:picChg chg="del mod">
          <ac:chgData name="Shirshak  Acharya" userId="S::shirshak.acharya@naamii.org.np::e8797709-bc5b-4c94-bd91-b3cc5c750645" providerId="AD" clId="Web-{6175AB80-9164-112F-01DA-73E961FDBF98}" dt="2024-08-02T09:15:46.461" v="2"/>
          <ac:picMkLst>
            <pc:docMk/>
            <pc:sldMk cId="2802970700" sldId="309"/>
            <ac:picMk id="6" creationId="{4FDC9FB2-1998-8FFD-F1D1-16F9DD51965A}"/>
          </ac:picMkLst>
        </pc:picChg>
      </pc:sldChg>
      <pc:sldChg chg="add replId">
        <pc:chgData name="Shirshak  Acharya" userId="S::shirshak.acharya@naamii.org.np::e8797709-bc5b-4c94-bd91-b3cc5c750645" providerId="AD" clId="Web-{6175AB80-9164-112F-01DA-73E961FDBF98}" dt="2024-08-02T09:17:32.933" v="8"/>
        <pc:sldMkLst>
          <pc:docMk/>
          <pc:sldMk cId="572008982" sldId="324"/>
        </pc:sldMkLst>
      </pc:sldChg>
    </pc:docChg>
  </pc:docChgLst>
  <pc:docChgLst>
    <pc:chgData name="Shirshak  Acharya" userId="S::shirshak.acharya@naamii.org.np::e8797709-bc5b-4c94-bd91-b3cc5c750645" providerId="AD" clId="Web-{2D786402-A7D0-9704-4392-5BC28AF07B6E}"/>
    <pc:docChg chg="addSld delSld modSld sldOrd">
      <pc:chgData name="Shirshak  Acharya" userId="S::shirshak.acharya@naamii.org.np::e8797709-bc5b-4c94-bd91-b3cc5c750645" providerId="AD" clId="Web-{2D786402-A7D0-9704-4392-5BC28AF07B6E}" dt="2024-08-21T08:34:16.663" v="682"/>
      <pc:docMkLst>
        <pc:docMk/>
      </pc:docMkLst>
      <pc:sldChg chg="addSp delSp modSp del ord">
        <pc:chgData name="Shirshak  Acharya" userId="S::shirshak.acharya@naamii.org.np::e8797709-bc5b-4c94-bd91-b3cc5c750645" providerId="AD" clId="Web-{2D786402-A7D0-9704-4392-5BC28AF07B6E}" dt="2024-08-21T07:56:38.261" v="409"/>
        <pc:sldMkLst>
          <pc:docMk/>
          <pc:sldMk cId="1643409986" sldId="270"/>
        </pc:sldMkLst>
        <pc:spChg chg="del mod">
          <ac:chgData name="Shirshak  Acharya" userId="S::shirshak.acharya@naamii.org.np::e8797709-bc5b-4c94-bd91-b3cc5c750645" providerId="AD" clId="Web-{2D786402-A7D0-9704-4392-5BC28AF07B6E}" dt="2024-08-21T07:35:05.421" v="342"/>
          <ac:spMkLst>
            <pc:docMk/>
            <pc:sldMk cId="1643409986" sldId="270"/>
            <ac:spMk id="7" creationId="{7D9EECDF-73CB-3EC8-F63C-4F8F0FFDB117}"/>
          </ac:spMkLst>
        </pc:spChg>
        <pc:spChg chg="del mod">
          <ac:chgData name="Shirshak  Acharya" userId="S::shirshak.acharya@naamii.org.np::e8797709-bc5b-4c94-bd91-b3cc5c750645" providerId="AD" clId="Web-{2D786402-A7D0-9704-4392-5BC28AF07B6E}" dt="2024-08-21T07:35:02.202" v="339"/>
          <ac:spMkLst>
            <pc:docMk/>
            <pc:sldMk cId="1643409986" sldId="270"/>
            <ac:spMk id="8" creationId="{704ACD1C-9550-7F96-0131-5347EC2C087B}"/>
          </ac:spMkLst>
        </pc:spChg>
        <pc:spChg chg="add del mod">
          <ac:chgData name="Shirshak  Acharya" userId="S::shirshak.acharya@naamii.org.np::e8797709-bc5b-4c94-bd91-b3cc5c750645" providerId="AD" clId="Web-{2D786402-A7D0-9704-4392-5BC28AF07B6E}" dt="2024-08-21T07:50:36.717" v="361"/>
          <ac:spMkLst>
            <pc:docMk/>
            <pc:sldMk cId="1643409986" sldId="270"/>
            <ac:spMk id="12" creationId="{491ED16B-91E1-6E74-CA85-E801562A8008}"/>
          </ac:spMkLst>
        </pc:spChg>
        <pc:spChg chg="add mod">
          <ac:chgData name="Shirshak  Acharya" userId="S::shirshak.acharya@naamii.org.np::e8797709-bc5b-4c94-bd91-b3cc5c750645" providerId="AD" clId="Web-{2D786402-A7D0-9704-4392-5BC28AF07B6E}" dt="2024-08-21T07:51:04.656" v="369" actId="1076"/>
          <ac:spMkLst>
            <pc:docMk/>
            <pc:sldMk cId="1643409986" sldId="270"/>
            <ac:spMk id="13" creationId="{48939777-D57E-930A-F875-085CA77012C9}"/>
          </ac:spMkLst>
        </pc:spChg>
        <pc:graphicFrameChg chg="del">
          <ac:chgData name="Shirshak  Acharya" userId="S::shirshak.acharya@naamii.org.np::e8797709-bc5b-4c94-bd91-b3cc5c750645" providerId="AD" clId="Web-{2D786402-A7D0-9704-4392-5BC28AF07B6E}" dt="2024-08-21T07:50:22.186" v="351"/>
          <ac:graphicFrameMkLst>
            <pc:docMk/>
            <pc:sldMk cId="1643409986" sldId="270"/>
            <ac:graphicFrameMk id="4" creationId="{3837466A-456A-18AC-EC11-2C1F937BDDBF}"/>
          </ac:graphicFrameMkLst>
        </pc:graphicFrameChg>
        <pc:picChg chg="add mod">
          <ac:chgData name="Shirshak  Acharya" userId="S::shirshak.acharya@naamii.org.np::e8797709-bc5b-4c94-bd91-b3cc5c750645" providerId="AD" clId="Web-{2D786402-A7D0-9704-4392-5BC28AF07B6E}" dt="2024-08-21T07:48:54.777" v="347" actId="14100"/>
          <ac:picMkLst>
            <pc:docMk/>
            <pc:sldMk cId="1643409986" sldId="270"/>
            <ac:picMk id="3" creationId="{305A579B-FC23-9E0D-5C95-9D58FBBF6236}"/>
          </ac:picMkLst>
        </pc:picChg>
        <pc:picChg chg="del">
          <ac:chgData name="Shirshak  Acharya" userId="S::shirshak.acharya@naamii.org.np::e8797709-bc5b-4c94-bd91-b3cc5c750645" providerId="AD" clId="Web-{2D786402-A7D0-9704-4392-5BC28AF07B6E}" dt="2024-08-21T07:34:56.311" v="337"/>
          <ac:picMkLst>
            <pc:docMk/>
            <pc:sldMk cId="1643409986" sldId="270"/>
            <ac:picMk id="5" creationId="{7105924E-2E93-8AB3-253C-491B416F8E74}"/>
          </ac:picMkLst>
        </pc:picChg>
        <pc:picChg chg="del">
          <ac:chgData name="Shirshak  Acharya" userId="S::shirshak.acharya@naamii.org.np::e8797709-bc5b-4c94-bd91-b3cc5c750645" providerId="AD" clId="Web-{2D786402-A7D0-9704-4392-5BC28AF07B6E}" dt="2024-08-21T07:34:55.858" v="336"/>
          <ac:picMkLst>
            <pc:docMk/>
            <pc:sldMk cId="1643409986" sldId="270"/>
            <ac:picMk id="6" creationId="{510B4ECE-3E14-3FD2-8DCB-744B120CE933}"/>
          </ac:picMkLst>
        </pc:picChg>
        <pc:picChg chg="add mod">
          <ac:chgData name="Shirshak  Acharya" userId="S::shirshak.acharya@naamii.org.np::e8797709-bc5b-4c94-bd91-b3cc5c750645" providerId="AD" clId="Web-{2D786402-A7D0-9704-4392-5BC28AF07B6E}" dt="2024-08-21T07:49:56.810" v="350" actId="1076"/>
          <ac:picMkLst>
            <pc:docMk/>
            <pc:sldMk cId="1643409986" sldId="270"/>
            <ac:picMk id="10" creationId="{1575D369-5302-8039-7550-0933F25179E9}"/>
          </ac:picMkLst>
        </pc:picChg>
      </pc:sldChg>
      <pc:sldChg chg="mod modShow">
        <pc:chgData name="Shirshak  Acharya" userId="S::shirshak.acharya@naamii.org.np::e8797709-bc5b-4c94-bd91-b3cc5c750645" providerId="AD" clId="Web-{2D786402-A7D0-9704-4392-5BC28AF07B6E}" dt="2024-08-21T08:34:16.663" v="682"/>
        <pc:sldMkLst>
          <pc:docMk/>
          <pc:sldMk cId="2358975536" sldId="298"/>
        </pc:sldMkLst>
      </pc:sldChg>
      <pc:sldChg chg="mod modShow">
        <pc:chgData name="Shirshak  Acharya" userId="S::shirshak.acharya@naamii.org.np::e8797709-bc5b-4c94-bd91-b3cc5c750645" providerId="AD" clId="Web-{2D786402-A7D0-9704-4392-5BC28AF07B6E}" dt="2024-08-21T08:34:16.538" v="680"/>
        <pc:sldMkLst>
          <pc:docMk/>
          <pc:sldMk cId="1788144624" sldId="299"/>
        </pc:sldMkLst>
      </pc:sldChg>
      <pc:sldChg chg="mod modShow">
        <pc:chgData name="Shirshak  Acharya" userId="S::shirshak.acharya@naamii.org.np::e8797709-bc5b-4c94-bd91-b3cc5c750645" providerId="AD" clId="Web-{2D786402-A7D0-9704-4392-5BC28AF07B6E}" dt="2024-08-21T08:34:16.617" v="681"/>
        <pc:sldMkLst>
          <pc:docMk/>
          <pc:sldMk cId="70768152" sldId="300"/>
        </pc:sldMkLst>
      </pc:sldChg>
      <pc:sldChg chg="addSp delSp modSp">
        <pc:chgData name="Shirshak  Acharya" userId="S::shirshak.acharya@naamii.org.np::e8797709-bc5b-4c94-bd91-b3cc5c750645" providerId="AD" clId="Web-{2D786402-A7D0-9704-4392-5BC28AF07B6E}" dt="2024-08-21T08:28:42.652" v="655"/>
        <pc:sldMkLst>
          <pc:docMk/>
          <pc:sldMk cId="2967258550" sldId="326"/>
        </pc:sldMkLst>
        <pc:spChg chg="add del mod">
          <ac:chgData name="Shirshak  Acharya" userId="S::shirshak.acharya@naamii.org.np::e8797709-bc5b-4c94-bd91-b3cc5c750645" providerId="AD" clId="Web-{2D786402-A7D0-9704-4392-5BC28AF07B6E}" dt="2024-08-21T08:27:47.838" v="621"/>
          <ac:spMkLst>
            <pc:docMk/>
            <pc:sldMk cId="2967258550" sldId="326"/>
            <ac:spMk id="3" creationId="{6B0C3955-59D5-BEA2-75B1-EA8616DC00F4}"/>
          </ac:spMkLst>
        </pc:spChg>
        <pc:spChg chg="add del mod">
          <ac:chgData name="Shirshak  Acharya" userId="S::shirshak.acharya@naamii.org.np::e8797709-bc5b-4c94-bd91-b3cc5c750645" providerId="AD" clId="Web-{2D786402-A7D0-9704-4392-5BC28AF07B6E}" dt="2024-08-21T06:45:34.030" v="329"/>
          <ac:spMkLst>
            <pc:docMk/>
            <pc:sldMk cId="2967258550" sldId="326"/>
            <ac:spMk id="7" creationId="{62785F76-C0C2-1103-639C-9599D9CD9B73}"/>
          </ac:spMkLst>
        </pc:spChg>
        <pc:graphicFrameChg chg="add del mod modGraphic">
          <ac:chgData name="Shirshak  Acharya" userId="S::shirshak.acharya@naamii.org.np::e8797709-bc5b-4c94-bd91-b3cc5c750645" providerId="AD" clId="Web-{2D786402-A7D0-9704-4392-5BC28AF07B6E}" dt="2024-08-21T06:45:29.436" v="328"/>
          <ac:graphicFrameMkLst>
            <pc:docMk/>
            <pc:sldMk cId="2967258550" sldId="326"/>
            <ac:graphicFrameMk id="5" creationId="{716A99D3-7BF9-D190-0DFD-619EDED85401}"/>
          </ac:graphicFrameMkLst>
        </pc:graphicFrameChg>
        <pc:graphicFrameChg chg="mod modGraphic">
          <ac:chgData name="Shirshak  Acharya" userId="S::shirshak.acharya@naamii.org.np::e8797709-bc5b-4c94-bd91-b3cc5c750645" providerId="AD" clId="Web-{2D786402-A7D0-9704-4392-5BC28AF07B6E}" dt="2024-08-21T08:28:42.652" v="655"/>
          <ac:graphicFrameMkLst>
            <pc:docMk/>
            <pc:sldMk cId="2967258550" sldId="326"/>
            <ac:graphicFrameMk id="11" creationId="{F8A0111B-6527-A708-F9BE-8AA0F599880B}"/>
          </ac:graphicFrameMkLst>
        </pc:graphicFrameChg>
      </pc:sldChg>
      <pc:sldChg chg="addSp delSp modSp">
        <pc:chgData name="Shirshak  Acharya" userId="S::shirshak.acharya@naamii.org.np::e8797709-bc5b-4c94-bd91-b3cc5c750645" providerId="AD" clId="Web-{2D786402-A7D0-9704-4392-5BC28AF07B6E}" dt="2024-08-21T06:33:20.117" v="57"/>
        <pc:sldMkLst>
          <pc:docMk/>
          <pc:sldMk cId="2020803607" sldId="343"/>
        </pc:sldMkLst>
        <pc:graphicFrameChg chg="mod modGraphic">
          <ac:chgData name="Shirshak  Acharya" userId="S::shirshak.acharya@naamii.org.np::e8797709-bc5b-4c94-bd91-b3cc5c750645" providerId="AD" clId="Web-{2D786402-A7D0-9704-4392-5BC28AF07B6E}" dt="2024-08-21T06:33:20.117" v="57"/>
          <ac:graphicFrameMkLst>
            <pc:docMk/>
            <pc:sldMk cId="2020803607" sldId="343"/>
            <ac:graphicFrameMk id="4" creationId="{3837466A-456A-18AC-EC11-2C1F937BDDBF}"/>
          </ac:graphicFrameMkLst>
        </pc:graphicFrameChg>
        <pc:graphicFrameChg chg="add del mod modGraphic">
          <ac:chgData name="Shirshak  Acharya" userId="S::shirshak.acharya@naamii.org.np::e8797709-bc5b-4c94-bd91-b3cc5c750645" providerId="AD" clId="Web-{2D786402-A7D0-9704-4392-5BC28AF07B6E}" dt="2024-08-21T06:32:24.334" v="29"/>
          <ac:graphicFrameMkLst>
            <pc:docMk/>
            <pc:sldMk cId="2020803607" sldId="343"/>
            <ac:graphicFrameMk id="6" creationId="{2D5F8E82-9F18-8091-C2A6-408AFE5FDAC3}"/>
          </ac:graphicFrameMkLst>
        </pc:graphicFrameChg>
      </pc:sldChg>
      <pc:sldChg chg="addSp delSp modSp add del replId">
        <pc:chgData name="Shirshak  Acharya" userId="S::shirshak.acharya@naamii.org.np::e8797709-bc5b-4c94-bd91-b3cc5c750645" providerId="AD" clId="Web-{2D786402-A7D0-9704-4392-5BC28AF07B6E}" dt="2024-08-21T08:17:15.036" v="507"/>
        <pc:sldMkLst>
          <pc:docMk/>
          <pc:sldMk cId="3814722484" sldId="385"/>
        </pc:sldMkLst>
        <pc:spChg chg="add mod">
          <ac:chgData name="Shirshak  Acharya" userId="S::shirshak.acharya@naamii.org.np::e8797709-bc5b-4c94-bd91-b3cc5c750645" providerId="AD" clId="Web-{2D786402-A7D0-9704-4392-5BC28AF07B6E}" dt="2024-08-21T08:14:21.686" v="466" actId="14100"/>
          <ac:spMkLst>
            <pc:docMk/>
            <pc:sldMk cId="3814722484" sldId="385"/>
            <ac:spMk id="4" creationId="{9DC991F1-3735-1995-F6C6-328B18CF9885}"/>
          </ac:spMkLst>
        </pc:spChg>
        <pc:spChg chg="add mod">
          <ac:chgData name="Shirshak  Acharya" userId="S::shirshak.acharya@naamii.org.np::e8797709-bc5b-4c94-bd91-b3cc5c750645" providerId="AD" clId="Web-{2D786402-A7D0-9704-4392-5BC28AF07B6E}" dt="2024-08-21T08:14:25.468" v="467" actId="1076"/>
          <ac:spMkLst>
            <pc:docMk/>
            <pc:sldMk cId="3814722484" sldId="385"/>
            <ac:spMk id="5" creationId="{6ABD8063-319C-9C26-6D9F-4462577F55C1}"/>
          </ac:spMkLst>
        </pc:spChg>
        <pc:spChg chg="del mod">
          <ac:chgData name="Shirshak  Acharya" userId="S::shirshak.acharya@naamii.org.np::e8797709-bc5b-4c94-bd91-b3cc5c750645" providerId="AD" clId="Web-{2D786402-A7D0-9704-4392-5BC28AF07B6E}" dt="2024-08-21T07:56:02.431" v="392"/>
          <ac:spMkLst>
            <pc:docMk/>
            <pc:sldMk cId="3814722484" sldId="385"/>
            <ac:spMk id="13" creationId="{48939777-D57E-930A-F875-085CA77012C9}"/>
          </ac:spMkLst>
        </pc:spChg>
        <pc:picChg chg="del">
          <ac:chgData name="Shirshak  Acharya" userId="S::shirshak.acharya@naamii.org.np::e8797709-bc5b-4c94-bd91-b3cc5c750645" providerId="AD" clId="Web-{2D786402-A7D0-9704-4392-5BC28AF07B6E}" dt="2024-08-21T08:16:08.737" v="490"/>
          <ac:picMkLst>
            <pc:docMk/>
            <pc:sldMk cId="3814722484" sldId="385"/>
            <ac:picMk id="3" creationId="{305A579B-FC23-9E0D-5C95-9D58FBBF6236}"/>
          </ac:picMkLst>
        </pc:picChg>
        <pc:picChg chg="del">
          <ac:chgData name="Shirshak  Acharya" userId="S::shirshak.acharya@naamii.org.np::e8797709-bc5b-4c94-bd91-b3cc5c750645" providerId="AD" clId="Web-{2D786402-A7D0-9704-4392-5BC28AF07B6E}" dt="2024-08-21T08:16:30.488" v="495"/>
          <ac:picMkLst>
            <pc:docMk/>
            <pc:sldMk cId="3814722484" sldId="385"/>
            <ac:picMk id="10" creationId="{1575D369-5302-8039-7550-0933F25179E9}"/>
          </ac:picMkLst>
        </pc:picChg>
      </pc:sldChg>
      <pc:sldChg chg="addSp delSp modSp add replId">
        <pc:chgData name="Shirshak  Acharya" userId="S::shirshak.acharya@naamii.org.np::e8797709-bc5b-4c94-bd91-b3cc5c750645" providerId="AD" clId="Web-{2D786402-A7D0-9704-4392-5BC28AF07B6E}" dt="2024-08-21T08:17:07.223" v="506" actId="20577"/>
        <pc:sldMkLst>
          <pc:docMk/>
          <pc:sldMk cId="168923170" sldId="386"/>
        </pc:sldMkLst>
        <pc:spChg chg="mod">
          <ac:chgData name="Shirshak  Acharya" userId="S::shirshak.acharya@naamii.org.np::e8797709-bc5b-4c94-bd91-b3cc5c750645" providerId="AD" clId="Web-{2D786402-A7D0-9704-4392-5BC28AF07B6E}" dt="2024-08-21T08:16:49.223" v="500" actId="20577"/>
          <ac:spMkLst>
            <pc:docMk/>
            <pc:sldMk cId="168923170" sldId="386"/>
            <ac:spMk id="4" creationId="{9DC991F1-3735-1995-F6C6-328B18CF9885}"/>
          </ac:spMkLst>
        </pc:spChg>
        <pc:spChg chg="mod">
          <ac:chgData name="Shirshak  Acharya" userId="S::shirshak.acharya@naamii.org.np::e8797709-bc5b-4c94-bd91-b3cc5c750645" providerId="AD" clId="Web-{2D786402-A7D0-9704-4392-5BC28AF07B6E}" dt="2024-08-21T08:17:07.223" v="506" actId="20577"/>
          <ac:spMkLst>
            <pc:docMk/>
            <pc:sldMk cId="168923170" sldId="386"/>
            <ac:spMk id="5" creationId="{6ABD8063-319C-9C26-6D9F-4462577F55C1}"/>
          </ac:spMkLst>
        </pc:spChg>
        <pc:spChg chg="add mod">
          <ac:chgData name="Shirshak  Acharya" userId="S::shirshak.acharya@naamii.org.np::e8797709-bc5b-4c94-bd91-b3cc5c750645" providerId="AD" clId="Web-{2D786402-A7D0-9704-4392-5BC28AF07B6E}" dt="2024-08-21T08:16:51.520" v="504" actId="20577"/>
          <ac:spMkLst>
            <pc:docMk/>
            <pc:sldMk cId="168923170" sldId="386"/>
            <ac:spMk id="8" creationId="{28E656E9-5376-7F0B-CCEE-BA555FCA2384}"/>
          </ac:spMkLst>
        </pc:spChg>
        <pc:picChg chg="del">
          <ac:chgData name="Shirshak  Acharya" userId="S::shirshak.acharya@naamii.org.np::e8797709-bc5b-4c94-bd91-b3cc5c750645" providerId="AD" clId="Web-{2D786402-A7D0-9704-4392-5BC28AF07B6E}" dt="2024-08-21T08:07:55.283" v="428"/>
          <ac:picMkLst>
            <pc:docMk/>
            <pc:sldMk cId="168923170" sldId="386"/>
            <ac:picMk id="3" creationId="{305A579B-FC23-9E0D-5C95-9D58FBBF6236}"/>
          </ac:picMkLst>
        </pc:picChg>
        <pc:picChg chg="add mod">
          <ac:chgData name="Shirshak  Acharya" userId="S::shirshak.acharya@naamii.org.np::e8797709-bc5b-4c94-bd91-b3cc5c750645" providerId="AD" clId="Web-{2D786402-A7D0-9704-4392-5BC28AF07B6E}" dt="2024-08-21T08:08:00.971" v="430" actId="1076"/>
          <ac:picMkLst>
            <pc:docMk/>
            <pc:sldMk cId="168923170" sldId="386"/>
            <ac:picMk id="6" creationId="{483EEDA4-AAB9-B225-22E1-9D0A1C2AB03A}"/>
          </ac:picMkLst>
        </pc:picChg>
        <pc:picChg chg="add mod">
          <ac:chgData name="Shirshak  Acharya" userId="S::shirshak.acharya@naamii.org.np::e8797709-bc5b-4c94-bd91-b3cc5c750645" providerId="AD" clId="Web-{2D786402-A7D0-9704-4392-5BC28AF07B6E}" dt="2024-08-21T08:10:38.398" v="448" actId="1076"/>
          <ac:picMkLst>
            <pc:docMk/>
            <pc:sldMk cId="168923170" sldId="386"/>
            <ac:picMk id="7" creationId="{A13E1BB7-9FA8-5FC7-B84E-02DCC5814521}"/>
          </ac:picMkLst>
        </pc:picChg>
        <pc:picChg chg="del">
          <ac:chgData name="Shirshak  Acharya" userId="S::shirshak.acharya@naamii.org.np::e8797709-bc5b-4c94-bd91-b3cc5c750645" providerId="AD" clId="Web-{2D786402-A7D0-9704-4392-5BC28AF07B6E}" dt="2024-08-21T08:08:02.471" v="431"/>
          <ac:picMkLst>
            <pc:docMk/>
            <pc:sldMk cId="168923170" sldId="386"/>
            <ac:picMk id="10" creationId="{1575D369-5302-8039-7550-0933F25179E9}"/>
          </ac:picMkLst>
        </pc:picChg>
        <pc:picChg chg="add mod">
          <ac:chgData name="Shirshak  Acharya" userId="S::shirshak.acharya@naamii.org.np::e8797709-bc5b-4c94-bd91-b3cc5c750645" providerId="AD" clId="Web-{2D786402-A7D0-9704-4392-5BC28AF07B6E}" dt="2024-08-21T08:16:25.503" v="494" actId="14100"/>
          <ac:picMkLst>
            <pc:docMk/>
            <pc:sldMk cId="168923170" sldId="386"/>
            <ac:picMk id="11" creationId="{12C0410E-49CE-235F-A434-7EA84340E248}"/>
          </ac:picMkLst>
        </pc:picChg>
        <pc:picChg chg="add mod">
          <ac:chgData name="Shirshak  Acharya" userId="S::shirshak.acharya@naamii.org.np::e8797709-bc5b-4c94-bd91-b3cc5c750645" providerId="AD" clId="Web-{2D786402-A7D0-9704-4392-5BC28AF07B6E}" dt="2024-08-21T08:16:41.222" v="499" actId="14100"/>
          <ac:picMkLst>
            <pc:docMk/>
            <pc:sldMk cId="168923170" sldId="386"/>
            <ac:picMk id="12" creationId="{C0F37E97-3A55-6990-8DFE-9060569B22A4}"/>
          </ac:picMkLst>
        </pc:picChg>
      </pc:sldChg>
      <pc:sldChg chg="addSp delSp modSp add del replId">
        <pc:chgData name="Shirshak  Acharya" userId="S::shirshak.acharya@naamii.org.np::e8797709-bc5b-4c94-bd91-b3cc5c750645" providerId="AD" clId="Web-{2D786402-A7D0-9704-4392-5BC28AF07B6E}" dt="2024-08-21T08:17:15.989" v="508"/>
        <pc:sldMkLst>
          <pc:docMk/>
          <pc:sldMk cId="4042475354" sldId="387"/>
        </pc:sldMkLst>
        <pc:spChg chg="mod">
          <ac:chgData name="Shirshak  Acharya" userId="S::shirshak.acharya@naamii.org.np::e8797709-bc5b-4c94-bd91-b3cc5c750645" providerId="AD" clId="Web-{2D786402-A7D0-9704-4392-5BC28AF07B6E}" dt="2024-08-21T08:09:18.709" v="444" actId="20577"/>
          <ac:spMkLst>
            <pc:docMk/>
            <pc:sldMk cId="4042475354" sldId="387"/>
            <ac:spMk id="4" creationId="{9DC991F1-3735-1995-F6C6-328B18CF9885}"/>
          </ac:spMkLst>
        </pc:spChg>
        <pc:spChg chg="mod">
          <ac:chgData name="Shirshak  Acharya" userId="S::shirshak.acharya@naamii.org.np::e8797709-bc5b-4c94-bd91-b3cc5c750645" providerId="AD" clId="Web-{2D786402-A7D0-9704-4392-5BC28AF07B6E}" dt="2024-08-21T08:06:43.812" v="422" actId="20577"/>
          <ac:spMkLst>
            <pc:docMk/>
            <pc:sldMk cId="4042475354" sldId="387"/>
            <ac:spMk id="5" creationId="{6ABD8063-319C-9C26-6D9F-4462577F55C1}"/>
          </ac:spMkLst>
        </pc:spChg>
        <pc:spChg chg="add del mod">
          <ac:chgData name="Shirshak  Acharya" userId="S::shirshak.acharya@naamii.org.np::e8797709-bc5b-4c94-bd91-b3cc5c750645" providerId="AD" clId="Web-{2D786402-A7D0-9704-4392-5BC28AF07B6E}" dt="2024-08-21T08:07:02.031" v="427"/>
          <ac:spMkLst>
            <pc:docMk/>
            <pc:sldMk cId="4042475354" sldId="387"/>
            <ac:spMk id="6" creationId="{48223CC2-A398-84FC-0631-7EB55157728A}"/>
          </ac:spMkLst>
        </pc:spChg>
        <pc:picChg chg="del">
          <ac:chgData name="Shirshak  Acharya" userId="S::shirshak.acharya@naamii.org.np::e8797709-bc5b-4c94-bd91-b3cc5c750645" providerId="AD" clId="Web-{2D786402-A7D0-9704-4392-5BC28AF07B6E}" dt="2024-08-21T08:08:47.254" v="432"/>
          <ac:picMkLst>
            <pc:docMk/>
            <pc:sldMk cId="4042475354" sldId="387"/>
            <ac:picMk id="3" creationId="{305A579B-FC23-9E0D-5C95-9D58FBBF6236}"/>
          </ac:picMkLst>
        </pc:picChg>
        <pc:picChg chg="add del mod">
          <ac:chgData name="Shirshak  Acharya" userId="S::shirshak.acharya@naamii.org.np::e8797709-bc5b-4c94-bd91-b3cc5c750645" providerId="AD" clId="Web-{2D786402-A7D0-9704-4392-5BC28AF07B6E}" dt="2024-08-21T08:14:48.109" v="469"/>
          <ac:picMkLst>
            <pc:docMk/>
            <pc:sldMk cId="4042475354" sldId="387"/>
            <ac:picMk id="7" creationId="{3361EFF3-4F7C-C2E5-E1EC-78F580CB2150}"/>
          </ac:picMkLst>
        </pc:picChg>
        <pc:picChg chg="add del mod">
          <ac:chgData name="Shirshak  Acharya" userId="S::shirshak.acharya@naamii.org.np::e8797709-bc5b-4c94-bd91-b3cc5c750645" providerId="AD" clId="Web-{2D786402-A7D0-9704-4392-5BC28AF07B6E}" dt="2024-08-21T08:15:12.344" v="474"/>
          <ac:picMkLst>
            <pc:docMk/>
            <pc:sldMk cId="4042475354" sldId="387"/>
            <ac:picMk id="8" creationId="{32224AAE-BED9-0730-F0AB-A2A3D0F34E06}"/>
          </ac:picMkLst>
        </pc:picChg>
        <pc:picChg chg="del">
          <ac:chgData name="Shirshak  Acharya" userId="S::shirshak.acharya@naamii.org.np::e8797709-bc5b-4c94-bd91-b3cc5c750645" providerId="AD" clId="Web-{2D786402-A7D0-9704-4392-5BC28AF07B6E}" dt="2024-08-21T08:08:48.707" v="433"/>
          <ac:picMkLst>
            <pc:docMk/>
            <pc:sldMk cId="4042475354" sldId="387"/>
            <ac:picMk id="10" creationId="{1575D369-5302-8039-7550-0933F25179E9}"/>
          </ac:picMkLst>
        </pc:picChg>
      </pc:sldChg>
      <pc:sldChg chg="addSp modSp add replId">
        <pc:chgData name="Shirshak  Acharya" userId="S::shirshak.acharya@naamii.org.np::e8797709-bc5b-4c94-bd91-b3cc5c750645" providerId="AD" clId="Web-{2D786402-A7D0-9704-4392-5BC28AF07B6E}" dt="2024-08-21T08:22:47.328" v="514" actId="1076"/>
        <pc:sldMkLst>
          <pc:docMk/>
          <pc:sldMk cId="135262444" sldId="388"/>
        </pc:sldMkLst>
        <pc:spChg chg="mod">
          <ac:chgData name="Shirshak  Acharya" userId="S::shirshak.acharya@naamii.org.np::e8797709-bc5b-4c94-bd91-b3cc5c750645" providerId="AD" clId="Web-{2D786402-A7D0-9704-4392-5BC28AF07B6E}" dt="2024-08-21T08:15:46.049" v="483" actId="20577"/>
          <ac:spMkLst>
            <pc:docMk/>
            <pc:sldMk cId="135262444" sldId="388"/>
            <ac:spMk id="4" creationId="{9DC991F1-3735-1995-F6C6-328B18CF9885}"/>
          </ac:spMkLst>
        </pc:spChg>
        <pc:spChg chg="mod">
          <ac:chgData name="Shirshak  Acharya" userId="S::shirshak.acharya@naamii.org.np::e8797709-bc5b-4c94-bd91-b3cc5c750645" providerId="AD" clId="Web-{2D786402-A7D0-9704-4392-5BC28AF07B6E}" dt="2024-08-21T08:15:55.596" v="488" actId="20577"/>
          <ac:spMkLst>
            <pc:docMk/>
            <pc:sldMk cId="135262444" sldId="388"/>
            <ac:spMk id="5" creationId="{6ABD8063-319C-9C26-6D9F-4462577F55C1}"/>
          </ac:spMkLst>
        </pc:spChg>
        <pc:spChg chg="mod">
          <ac:chgData name="Shirshak  Acharya" userId="S::shirshak.acharya@naamii.org.np::e8797709-bc5b-4c94-bd91-b3cc5c750645" providerId="AD" clId="Web-{2D786402-A7D0-9704-4392-5BC28AF07B6E}" dt="2024-08-21T08:15:50.361" v="486" actId="20577"/>
          <ac:spMkLst>
            <pc:docMk/>
            <pc:sldMk cId="135262444" sldId="388"/>
            <ac:spMk id="8" creationId="{28E656E9-5376-7F0B-CCEE-BA555FCA2384}"/>
          </ac:spMkLst>
        </pc:spChg>
        <pc:picChg chg="add mod">
          <ac:chgData name="Shirshak  Acharya" userId="S::shirshak.acharya@naamii.org.np::e8797709-bc5b-4c94-bd91-b3cc5c750645" providerId="AD" clId="Web-{2D786402-A7D0-9704-4392-5BC28AF07B6E}" dt="2024-08-21T08:22:47.328" v="514" actId="1076"/>
          <ac:picMkLst>
            <pc:docMk/>
            <pc:sldMk cId="135262444" sldId="388"/>
            <ac:picMk id="3" creationId="{E9986899-3F7D-48F1-0736-ED42022DCB97}"/>
          </ac:picMkLst>
        </pc:picChg>
        <pc:picChg chg="add mod">
          <ac:chgData name="Shirshak  Acharya" userId="S::shirshak.acharya@naamii.org.np::e8797709-bc5b-4c94-bd91-b3cc5c750645" providerId="AD" clId="Web-{2D786402-A7D0-9704-4392-5BC28AF07B6E}" dt="2024-08-21T08:22:38.922" v="512" actId="1076"/>
          <ac:picMkLst>
            <pc:docMk/>
            <pc:sldMk cId="135262444" sldId="388"/>
            <ac:picMk id="10" creationId="{68AB665B-8F99-FAB0-B82D-ED621D019BF8}"/>
          </ac:picMkLst>
        </pc:picChg>
      </pc:sldChg>
      <pc:sldChg chg="add replId">
        <pc:chgData name="Shirshak  Acharya" userId="S::shirshak.acharya@naamii.org.np::e8797709-bc5b-4c94-bd91-b3cc5c750645" providerId="AD" clId="Web-{2D786402-A7D0-9704-4392-5BC28AF07B6E}" dt="2024-08-21T08:16:04.252" v="489"/>
        <pc:sldMkLst>
          <pc:docMk/>
          <pc:sldMk cId="2662087414" sldId="389"/>
        </pc:sldMkLst>
      </pc:sldChg>
      <pc:sldChg chg="addSp delSp modSp add ord replId">
        <pc:chgData name="Shirshak  Acharya" userId="S::shirshak.acharya@naamii.org.np::e8797709-bc5b-4c94-bd91-b3cc5c750645" providerId="AD" clId="Web-{2D786402-A7D0-9704-4392-5BC28AF07B6E}" dt="2024-08-21T08:34:06.741" v="679" actId="1076"/>
        <pc:sldMkLst>
          <pc:docMk/>
          <pc:sldMk cId="2662792968" sldId="390"/>
        </pc:sldMkLst>
        <pc:spChg chg="mod">
          <ac:chgData name="Shirshak  Acharya" userId="S::shirshak.acharya@naamii.org.np::e8797709-bc5b-4c94-bd91-b3cc5c750645" providerId="AD" clId="Web-{2D786402-A7D0-9704-4392-5BC28AF07B6E}" dt="2024-08-21T08:33:16.583" v="658" actId="20577"/>
          <ac:spMkLst>
            <pc:docMk/>
            <pc:sldMk cId="2662792968" sldId="390"/>
            <ac:spMk id="2" creationId="{88056B68-5A82-4129-CFE9-C3EACB7567B4}"/>
          </ac:spMkLst>
        </pc:spChg>
        <pc:spChg chg="mod">
          <ac:chgData name="Shirshak  Acharya" userId="S::shirshak.acharya@naamii.org.np::e8797709-bc5b-4c94-bd91-b3cc5c750645" providerId="AD" clId="Web-{2D786402-A7D0-9704-4392-5BC28AF07B6E}" dt="2024-08-21T08:33:20.599" v="661" actId="20577"/>
          <ac:spMkLst>
            <pc:docMk/>
            <pc:sldMk cId="2662792968" sldId="390"/>
            <ac:spMk id="4" creationId="{9DC991F1-3735-1995-F6C6-328B18CF9885}"/>
          </ac:spMkLst>
        </pc:spChg>
        <pc:spChg chg="mod">
          <ac:chgData name="Shirshak  Acharya" userId="S::shirshak.acharya@naamii.org.np::e8797709-bc5b-4c94-bd91-b3cc5c750645" providerId="AD" clId="Web-{2D786402-A7D0-9704-4392-5BC28AF07B6E}" dt="2024-08-21T08:33:21.412" v="664" actId="20577"/>
          <ac:spMkLst>
            <pc:docMk/>
            <pc:sldMk cId="2662792968" sldId="390"/>
            <ac:spMk id="8" creationId="{28E656E9-5376-7F0B-CCEE-BA555FCA2384}"/>
          </ac:spMkLst>
        </pc:spChg>
        <pc:picChg chg="del">
          <ac:chgData name="Shirshak  Acharya" userId="S::shirshak.acharya@naamii.org.np::e8797709-bc5b-4c94-bd91-b3cc5c750645" providerId="AD" clId="Web-{2D786402-A7D0-9704-4392-5BC28AF07B6E}" dt="2024-08-21T08:33:23.677" v="665"/>
          <ac:picMkLst>
            <pc:docMk/>
            <pc:sldMk cId="2662792968" sldId="390"/>
            <ac:picMk id="3" creationId="{E9986899-3F7D-48F1-0736-ED42022DCB97}"/>
          </ac:picMkLst>
        </pc:picChg>
        <pc:picChg chg="del">
          <ac:chgData name="Shirshak  Acharya" userId="S::shirshak.acharya@naamii.org.np::e8797709-bc5b-4c94-bd91-b3cc5c750645" providerId="AD" clId="Web-{2D786402-A7D0-9704-4392-5BC28AF07B6E}" dt="2024-08-21T08:33:26.943" v="666"/>
          <ac:picMkLst>
            <pc:docMk/>
            <pc:sldMk cId="2662792968" sldId="390"/>
            <ac:picMk id="6" creationId="{483EEDA4-AAB9-B225-22E1-9D0A1C2AB03A}"/>
          </ac:picMkLst>
        </pc:picChg>
        <pc:picChg chg="del">
          <ac:chgData name="Shirshak  Acharya" userId="S::shirshak.acharya@naamii.org.np::e8797709-bc5b-4c94-bd91-b3cc5c750645" providerId="AD" clId="Web-{2D786402-A7D0-9704-4392-5BC28AF07B6E}" dt="2024-08-21T08:33:45.178" v="674"/>
          <ac:picMkLst>
            <pc:docMk/>
            <pc:sldMk cId="2662792968" sldId="390"/>
            <ac:picMk id="7" creationId="{A13E1BB7-9FA8-5FC7-B84E-02DCC5814521}"/>
          </ac:picMkLst>
        </pc:picChg>
        <pc:picChg chg="del">
          <ac:chgData name="Shirshak  Acharya" userId="S::shirshak.acharya@naamii.org.np::e8797709-bc5b-4c94-bd91-b3cc5c750645" providerId="AD" clId="Web-{2D786402-A7D0-9704-4392-5BC28AF07B6E}" dt="2024-08-21T08:33:43.662" v="673"/>
          <ac:picMkLst>
            <pc:docMk/>
            <pc:sldMk cId="2662792968" sldId="390"/>
            <ac:picMk id="10" creationId="{68AB665B-8F99-FAB0-B82D-ED621D019BF8}"/>
          </ac:picMkLst>
        </pc:picChg>
        <pc:picChg chg="add mod">
          <ac:chgData name="Shirshak  Acharya" userId="S::shirshak.acharya@naamii.org.np::e8797709-bc5b-4c94-bd91-b3cc5c750645" providerId="AD" clId="Web-{2D786402-A7D0-9704-4392-5BC28AF07B6E}" dt="2024-08-21T08:33:42.131" v="672" actId="14100"/>
          <ac:picMkLst>
            <pc:docMk/>
            <pc:sldMk cId="2662792968" sldId="390"/>
            <ac:picMk id="11" creationId="{21481CF7-7BBC-974B-32EE-EDC0CF0B28A7}"/>
          </ac:picMkLst>
        </pc:picChg>
        <pc:picChg chg="add mod">
          <ac:chgData name="Shirshak  Acharya" userId="S::shirshak.acharya@naamii.org.np::e8797709-bc5b-4c94-bd91-b3cc5c750645" providerId="AD" clId="Web-{2D786402-A7D0-9704-4392-5BC28AF07B6E}" dt="2024-08-21T08:34:06.741" v="679" actId="1076"/>
          <ac:picMkLst>
            <pc:docMk/>
            <pc:sldMk cId="2662792968" sldId="390"/>
            <ac:picMk id="12" creationId="{D21F9A44-3F04-D84E-CF50-D0812E3CC9AE}"/>
          </ac:picMkLst>
        </pc:picChg>
      </pc:sldChg>
    </pc:docChg>
  </pc:docChgLst>
  <pc:docChgLst>
    <pc:chgData name="Shirshak  Acharya" userId="S::shirshak.acharya@naamii.org.np::e8797709-bc5b-4c94-bd91-b3cc5c750645" providerId="AD" clId="Web-{D32F4EB5-6B4D-5E71-4ABF-6C176DBAC581}"/>
    <pc:docChg chg="addSld delSld modSld">
      <pc:chgData name="Shirshak  Acharya" userId="S::shirshak.acharya@naamii.org.np::e8797709-bc5b-4c94-bd91-b3cc5c750645" providerId="AD" clId="Web-{D32F4EB5-6B4D-5E71-4ABF-6C176DBAC581}" dt="2024-08-11T07:41:12.061" v="179"/>
      <pc:docMkLst>
        <pc:docMk/>
      </pc:docMkLst>
      <pc:sldChg chg="modSp">
        <pc:chgData name="Shirshak  Acharya" userId="S::shirshak.acharya@naamii.org.np::e8797709-bc5b-4c94-bd91-b3cc5c750645" providerId="AD" clId="Web-{D32F4EB5-6B4D-5E71-4ABF-6C176DBAC581}" dt="2024-08-11T07:18:31.169" v="6" actId="1076"/>
        <pc:sldMkLst>
          <pc:docMk/>
          <pc:sldMk cId="4231554162" sldId="307"/>
        </pc:sldMkLst>
        <pc:spChg chg="mod">
          <ac:chgData name="Shirshak  Acharya" userId="S::shirshak.acharya@naamii.org.np::e8797709-bc5b-4c94-bd91-b3cc5c750645" providerId="AD" clId="Web-{D32F4EB5-6B4D-5E71-4ABF-6C176DBAC581}" dt="2024-08-11T07:18:31.169" v="6" actId="1076"/>
          <ac:spMkLst>
            <pc:docMk/>
            <pc:sldMk cId="4231554162" sldId="307"/>
            <ac:spMk id="2" creationId="{E6D3576C-6653-53B6-6423-31DC3AFB8B30}"/>
          </ac:spMkLst>
        </pc:spChg>
      </pc:sldChg>
      <pc:sldChg chg="del">
        <pc:chgData name="Shirshak  Acharya" userId="S::shirshak.acharya@naamii.org.np::e8797709-bc5b-4c94-bd91-b3cc5c750645" providerId="AD" clId="Web-{D32F4EB5-6B4D-5E71-4ABF-6C176DBAC581}" dt="2024-08-11T07:17:47.245" v="1"/>
        <pc:sldMkLst>
          <pc:docMk/>
          <pc:sldMk cId="2802970700" sldId="309"/>
        </pc:sldMkLst>
      </pc:sldChg>
      <pc:sldChg chg="delSp modSp">
        <pc:chgData name="Shirshak  Acharya" userId="S::shirshak.acharya@naamii.org.np::e8797709-bc5b-4c94-bd91-b3cc5c750645" providerId="AD" clId="Web-{D32F4EB5-6B4D-5E71-4ABF-6C176DBAC581}" dt="2024-08-11T07:19:03.732" v="13"/>
        <pc:sldMkLst>
          <pc:docMk/>
          <pc:sldMk cId="3780046605" sldId="315"/>
        </pc:sldMkLst>
        <pc:spChg chg="mod">
          <ac:chgData name="Shirshak  Acharya" userId="S::shirshak.acharya@naamii.org.np::e8797709-bc5b-4c94-bd91-b3cc5c750645" providerId="AD" clId="Web-{D32F4EB5-6B4D-5E71-4ABF-6C176DBAC581}" dt="2024-08-11T07:18:23.231" v="5" actId="1076"/>
          <ac:spMkLst>
            <pc:docMk/>
            <pc:sldMk cId="3780046605" sldId="315"/>
            <ac:spMk id="2" creationId="{01307153-739B-15D8-D458-92C51C667E21}"/>
          </ac:spMkLst>
        </pc:spChg>
        <pc:spChg chg="del">
          <ac:chgData name="Shirshak  Acharya" userId="S::shirshak.acharya@naamii.org.np::e8797709-bc5b-4c94-bd91-b3cc5c750645" providerId="AD" clId="Web-{D32F4EB5-6B4D-5E71-4ABF-6C176DBAC581}" dt="2024-08-11T07:19:03.732" v="10"/>
          <ac:spMkLst>
            <pc:docMk/>
            <pc:sldMk cId="3780046605" sldId="315"/>
            <ac:spMk id="8" creationId="{B91BC48E-6146-D4D6-CD76-5395972E9752}"/>
          </ac:spMkLst>
        </pc:spChg>
        <pc:graphicFrameChg chg="del">
          <ac:chgData name="Shirshak  Acharya" userId="S::shirshak.acharya@naamii.org.np::e8797709-bc5b-4c94-bd91-b3cc5c750645" providerId="AD" clId="Web-{D32F4EB5-6B4D-5E71-4ABF-6C176DBAC581}" dt="2024-08-11T07:19:03.732" v="12"/>
          <ac:graphicFrameMkLst>
            <pc:docMk/>
            <pc:sldMk cId="3780046605" sldId="315"/>
            <ac:graphicFrameMk id="4" creationId="{0E7E5D9C-6E36-630C-79CB-F67C8031513C}"/>
          </ac:graphicFrameMkLst>
        </pc:graphicFrameChg>
        <pc:graphicFrameChg chg="del">
          <ac:chgData name="Shirshak  Acharya" userId="S::shirshak.acharya@naamii.org.np::e8797709-bc5b-4c94-bd91-b3cc5c750645" providerId="AD" clId="Web-{D32F4EB5-6B4D-5E71-4ABF-6C176DBAC581}" dt="2024-08-11T07:19:03.732" v="11"/>
          <ac:graphicFrameMkLst>
            <pc:docMk/>
            <pc:sldMk cId="3780046605" sldId="315"/>
            <ac:graphicFrameMk id="6" creationId="{E64C4314-D169-52CB-4A5B-CAC8BD132EE2}"/>
          </ac:graphicFrameMkLst>
        </pc:graphicFrameChg>
        <pc:cxnChg chg="del">
          <ac:chgData name="Shirshak  Acharya" userId="S::shirshak.acharya@naamii.org.np::e8797709-bc5b-4c94-bd91-b3cc5c750645" providerId="AD" clId="Web-{D32F4EB5-6B4D-5E71-4ABF-6C176DBAC581}" dt="2024-08-11T07:19:03.732" v="13"/>
          <ac:cxnSpMkLst>
            <pc:docMk/>
            <pc:sldMk cId="3780046605" sldId="315"/>
            <ac:cxnSpMk id="36" creationId="{6D94A32D-BBC3-6DC1-2B68-E8FBD08ED63B}"/>
          </ac:cxnSpMkLst>
        </pc:cxnChg>
      </pc:sldChg>
      <pc:sldChg chg="del">
        <pc:chgData name="Shirshak  Acharya" userId="S::shirshak.acharya@naamii.org.np::e8797709-bc5b-4c94-bd91-b3cc5c750645" providerId="AD" clId="Web-{D32F4EB5-6B4D-5E71-4ABF-6C176DBAC581}" dt="2024-08-11T07:18:42.982" v="7"/>
        <pc:sldMkLst>
          <pc:docMk/>
          <pc:sldMk cId="2308115550" sldId="320"/>
        </pc:sldMkLst>
      </pc:sldChg>
      <pc:sldChg chg="del">
        <pc:chgData name="Shirshak  Acharya" userId="S::shirshak.acharya@naamii.org.np::e8797709-bc5b-4c94-bd91-b3cc5c750645" providerId="AD" clId="Web-{D32F4EB5-6B4D-5E71-4ABF-6C176DBAC581}" dt="2024-08-11T07:17:49.214" v="2"/>
        <pc:sldMkLst>
          <pc:docMk/>
          <pc:sldMk cId="572008982" sldId="324"/>
        </pc:sldMkLst>
      </pc:sldChg>
      <pc:sldChg chg="add replId">
        <pc:chgData name="Shirshak  Acharya" userId="S::shirshak.acharya@naamii.org.np::e8797709-bc5b-4c94-bd91-b3cc5c750645" providerId="AD" clId="Web-{D32F4EB5-6B4D-5E71-4ABF-6C176DBAC581}" dt="2024-08-11T07:18:50.466" v="8"/>
        <pc:sldMkLst>
          <pc:docMk/>
          <pc:sldMk cId="2724242509" sldId="350"/>
        </pc:sldMkLst>
      </pc:sldChg>
      <pc:sldChg chg="add replId">
        <pc:chgData name="Shirshak  Acharya" userId="S::shirshak.acharya@naamii.org.np::e8797709-bc5b-4c94-bd91-b3cc5c750645" providerId="AD" clId="Web-{D32F4EB5-6B4D-5E71-4ABF-6C176DBAC581}" dt="2024-08-11T07:18:51.904" v="9"/>
        <pc:sldMkLst>
          <pc:docMk/>
          <pc:sldMk cId="2035473368" sldId="351"/>
        </pc:sldMkLst>
      </pc:sldChg>
      <pc:sldChg chg="addSp delSp modSp add replId">
        <pc:chgData name="Shirshak  Acharya" userId="S::shirshak.acharya@naamii.org.np::e8797709-bc5b-4c94-bd91-b3cc5c750645" providerId="AD" clId="Web-{D32F4EB5-6B4D-5E71-4ABF-6C176DBAC581}" dt="2024-08-11T07:41:12.061" v="179"/>
        <pc:sldMkLst>
          <pc:docMk/>
          <pc:sldMk cId="1587765271" sldId="352"/>
        </pc:sldMkLst>
        <pc:spChg chg="mod">
          <ac:chgData name="Shirshak  Acharya" userId="S::shirshak.acharya@naamii.org.np::e8797709-bc5b-4c94-bd91-b3cc5c750645" providerId="AD" clId="Web-{D32F4EB5-6B4D-5E71-4ABF-6C176DBAC581}" dt="2024-08-11T07:20:02.687" v="34" actId="20577"/>
          <ac:spMkLst>
            <pc:docMk/>
            <pc:sldMk cId="1587765271" sldId="352"/>
            <ac:spMk id="2" creationId="{01307153-739B-15D8-D458-92C51C667E21}"/>
          </ac:spMkLst>
        </pc:spChg>
        <pc:spChg chg="add del mod">
          <ac:chgData name="Shirshak  Acharya" userId="S::shirshak.acharya@naamii.org.np::e8797709-bc5b-4c94-bd91-b3cc5c750645" providerId="AD" clId="Web-{D32F4EB5-6B4D-5E71-4ABF-6C176DBAC581}" dt="2024-08-11T07:20:12.625" v="36"/>
          <ac:spMkLst>
            <pc:docMk/>
            <pc:sldMk cId="1587765271" sldId="352"/>
            <ac:spMk id="7" creationId="{C8504F4E-6DD6-03D5-BF1B-2A45F569CCED}"/>
          </ac:spMkLst>
        </pc:spChg>
        <pc:spChg chg="add del mod">
          <ac:chgData name="Shirshak  Acharya" userId="S::shirshak.acharya@naamii.org.np::e8797709-bc5b-4c94-bd91-b3cc5c750645" providerId="AD" clId="Web-{D32F4EB5-6B4D-5E71-4ABF-6C176DBAC581}" dt="2024-08-11T07:41:12.061" v="179"/>
          <ac:spMkLst>
            <pc:docMk/>
            <pc:sldMk cId="1587765271" sldId="352"/>
            <ac:spMk id="14" creationId="{487E3A7C-FC3B-1E62-1A2D-8D98447849E2}"/>
          </ac:spMkLst>
        </pc:spChg>
        <pc:spChg chg="add del mod">
          <ac:chgData name="Shirshak  Acharya" userId="S::shirshak.acharya@naamii.org.np::e8797709-bc5b-4c94-bd91-b3cc5c750645" providerId="AD" clId="Web-{D32F4EB5-6B4D-5E71-4ABF-6C176DBAC581}" dt="2024-08-11T07:39:55.105" v="163"/>
          <ac:spMkLst>
            <pc:docMk/>
            <pc:sldMk cId="1587765271" sldId="352"/>
            <ac:spMk id="16" creationId="{4BBD5F6D-A70B-FEF0-5C7D-D2370E7062E4}"/>
          </ac:spMkLst>
        </pc:spChg>
        <pc:graphicFrameChg chg="del">
          <ac:chgData name="Shirshak  Acharya" userId="S::shirshak.acharya@naamii.org.np::e8797709-bc5b-4c94-bd91-b3cc5c750645" providerId="AD" clId="Web-{D32F4EB5-6B4D-5E71-4ABF-6C176DBAC581}" dt="2024-08-11T07:20:16.532" v="40"/>
          <ac:graphicFrameMkLst>
            <pc:docMk/>
            <pc:sldMk cId="1587765271" sldId="352"/>
            <ac:graphicFrameMk id="6" creationId="{B3EC02E8-B0F1-D1F8-AD35-99253FC7782A}"/>
          </ac:graphicFrameMkLst>
        </pc:graphicFrameChg>
        <pc:graphicFrameChg chg="del">
          <ac:chgData name="Shirshak  Acharya" userId="S::shirshak.acharya@naamii.org.np::e8797709-bc5b-4c94-bd91-b3cc5c750645" providerId="AD" clId="Web-{D32F4EB5-6B4D-5E71-4ABF-6C176DBAC581}" dt="2024-08-11T07:20:16.532" v="39"/>
          <ac:graphicFrameMkLst>
            <pc:docMk/>
            <pc:sldMk cId="1587765271" sldId="352"/>
            <ac:graphicFrameMk id="9" creationId="{9AA1B7C9-2465-AB52-F0FD-CD680CA5DD88}"/>
          </ac:graphicFrameMkLst>
        </pc:graphicFrameChg>
        <pc:graphicFrameChg chg="add del mod modGraphic">
          <ac:chgData name="Shirshak  Acharya" userId="S::shirshak.acharya@naamii.org.np::e8797709-bc5b-4c94-bd91-b3cc5c750645" providerId="AD" clId="Web-{D32F4EB5-6B4D-5E71-4ABF-6C176DBAC581}" dt="2024-08-11T07:37:20.459" v="126"/>
          <ac:graphicFrameMkLst>
            <pc:docMk/>
            <pc:sldMk cId="1587765271" sldId="352"/>
            <ac:graphicFrameMk id="11" creationId="{BF24165D-5C16-EBFF-EDFF-B621BDC3C6E2}"/>
          </ac:graphicFrameMkLst>
        </pc:graphicFrameChg>
        <pc:graphicFrameChg chg="del">
          <ac:chgData name="Shirshak  Acharya" userId="S::shirshak.acharya@naamii.org.np::e8797709-bc5b-4c94-bd91-b3cc5c750645" providerId="AD" clId="Web-{D32F4EB5-6B4D-5E71-4ABF-6C176DBAC581}" dt="2024-08-11T07:20:16.532" v="38"/>
          <ac:graphicFrameMkLst>
            <pc:docMk/>
            <pc:sldMk cId="1587765271" sldId="352"/>
            <ac:graphicFrameMk id="13" creationId="{53D9AC41-2363-FEDE-3D7A-3E96F524AFC9}"/>
          </ac:graphicFrameMkLst>
        </pc:graphicFrameChg>
        <pc:graphicFrameChg chg="mod modGraphic">
          <ac:chgData name="Shirshak  Acharya" userId="S::shirshak.acharya@naamii.org.np::e8797709-bc5b-4c94-bd91-b3cc5c750645" providerId="AD" clId="Web-{D32F4EB5-6B4D-5E71-4ABF-6C176DBAC581}" dt="2024-08-11T07:28:03.502" v="47" actId="1076"/>
          <ac:graphicFrameMkLst>
            <pc:docMk/>
            <pc:sldMk cId="1587765271" sldId="352"/>
            <ac:graphicFrameMk id="15" creationId="{A3433AEB-6A98-DC46-A029-8892F32A4F90}"/>
          </ac:graphicFrameMkLst>
        </pc:graphicFrameChg>
        <pc:graphicFrameChg chg="del">
          <ac:chgData name="Shirshak  Acharya" userId="S::shirshak.acharya@naamii.org.np::e8797709-bc5b-4c94-bd91-b3cc5c750645" providerId="AD" clId="Web-{D32F4EB5-6B4D-5E71-4ABF-6C176DBAC581}" dt="2024-08-11T07:20:16.532" v="37"/>
          <ac:graphicFrameMkLst>
            <pc:docMk/>
            <pc:sldMk cId="1587765271" sldId="352"/>
            <ac:graphicFrameMk id="17" creationId="{35E09C31-B7BD-3801-5E88-DD7E4DB851C3}"/>
          </ac:graphicFrameMkLst>
        </pc:graphicFrameChg>
        <pc:picChg chg="del mod">
          <ac:chgData name="Shirshak  Acharya" userId="S::shirshak.acharya@naamii.org.np::e8797709-bc5b-4c94-bd91-b3cc5c750645" providerId="AD" clId="Web-{D32F4EB5-6B4D-5E71-4ABF-6C176DBAC581}" dt="2024-08-11T07:30:02.474" v="50"/>
          <ac:picMkLst>
            <pc:docMk/>
            <pc:sldMk cId="1587765271" sldId="352"/>
            <ac:picMk id="3" creationId="{2915401B-1F12-933E-8A5C-2EC8AFA1BF6F}"/>
          </ac:picMkLst>
        </pc:picChg>
        <pc:picChg chg="del">
          <ac:chgData name="Shirshak  Acharya" userId="S::shirshak.acharya@naamii.org.np::e8797709-bc5b-4c94-bd91-b3cc5c750645" providerId="AD" clId="Web-{D32F4EB5-6B4D-5E71-4ABF-6C176DBAC581}" dt="2024-08-11T07:20:07.219" v="35"/>
          <ac:picMkLst>
            <pc:docMk/>
            <pc:sldMk cId="1587765271" sldId="352"/>
            <ac:picMk id="8" creationId="{C5FC21E1-84B0-6429-A6C4-989C95E4E617}"/>
          </ac:picMkLst>
        </pc:picChg>
        <pc:picChg chg="add mod">
          <ac:chgData name="Shirshak  Acharya" userId="S::shirshak.acharya@naamii.org.np::e8797709-bc5b-4c94-bd91-b3cc5c750645" providerId="AD" clId="Web-{D32F4EB5-6B4D-5E71-4ABF-6C176DBAC581}" dt="2024-08-11T07:37:23.756" v="127" actId="1076"/>
          <ac:picMkLst>
            <pc:docMk/>
            <pc:sldMk cId="1587765271" sldId="352"/>
            <ac:picMk id="10" creationId="{993D7E55-9DB7-D9A8-1E84-A97F40511E0C}"/>
          </ac:picMkLst>
        </pc:picChg>
      </pc:sldChg>
    </pc:docChg>
  </pc:docChgLst>
  <pc:docChgLst>
    <pc:chgData name="Shirshak  Acharya" userId="S::shirshak.acharya@naamii.org.np::e8797709-bc5b-4c94-bd91-b3cc5c750645" providerId="AD" clId="Web-{CF2BB01C-5CF0-BEC9-E83F-7CCB7536AA16}"/>
    <pc:docChg chg="addSld delSld modSld sldOrd">
      <pc:chgData name="Shirshak  Acharya" userId="S::shirshak.acharya@naamii.org.np::e8797709-bc5b-4c94-bd91-b3cc5c750645" providerId="AD" clId="Web-{CF2BB01C-5CF0-BEC9-E83F-7CCB7536AA16}" dt="2024-08-26T10:20:09.949" v="502"/>
      <pc:docMkLst>
        <pc:docMk/>
      </pc:docMkLst>
      <pc:sldChg chg="addSp delSp modSp del ord">
        <pc:chgData name="Shirshak  Acharya" userId="S::shirshak.acharya@naamii.org.np::e8797709-bc5b-4c94-bd91-b3cc5c750645" providerId="AD" clId="Web-{CF2BB01C-5CF0-BEC9-E83F-7CCB7536AA16}" dt="2024-08-26T08:07:51.044" v="175"/>
        <pc:sldMkLst>
          <pc:docMk/>
          <pc:sldMk cId="2967258550" sldId="326"/>
        </pc:sldMkLst>
        <pc:spChg chg="mod">
          <ac:chgData name="Shirshak  Acharya" userId="S::shirshak.acharya@naamii.org.np::e8797709-bc5b-4c94-bd91-b3cc5c750645" providerId="AD" clId="Web-{CF2BB01C-5CF0-BEC9-E83F-7CCB7536AA16}" dt="2024-08-26T08:04:29.887" v="49" actId="20577"/>
          <ac:spMkLst>
            <pc:docMk/>
            <pc:sldMk cId="2967258550" sldId="326"/>
            <ac:spMk id="2" creationId="{88056B68-5A82-4129-CFE9-C3EACB7567B4}"/>
          </ac:spMkLst>
        </pc:spChg>
        <pc:graphicFrameChg chg="add del mod modGraphic">
          <ac:chgData name="Shirshak  Acharya" userId="S::shirshak.acharya@naamii.org.np::e8797709-bc5b-4c94-bd91-b3cc5c750645" providerId="AD" clId="Web-{CF2BB01C-5CF0-BEC9-E83F-7CCB7536AA16}" dt="2024-08-26T08:07:38.872" v="174"/>
          <ac:graphicFrameMkLst>
            <pc:docMk/>
            <pc:sldMk cId="2967258550" sldId="326"/>
            <ac:graphicFrameMk id="5" creationId="{328CF938-ADD8-92F2-C267-B82B5B4E14E6}"/>
          </ac:graphicFrameMkLst>
        </pc:graphicFrameChg>
        <pc:graphicFrameChg chg="del mod modGraphic">
          <ac:chgData name="Shirshak  Acharya" userId="S::shirshak.acharya@naamii.org.np::e8797709-bc5b-4c94-bd91-b3cc5c750645" providerId="AD" clId="Web-{CF2BB01C-5CF0-BEC9-E83F-7CCB7536AA16}" dt="2024-08-26T08:05:48.059" v="95"/>
          <ac:graphicFrameMkLst>
            <pc:docMk/>
            <pc:sldMk cId="2967258550" sldId="326"/>
            <ac:graphicFrameMk id="11" creationId="{F8A0111B-6527-A708-F9BE-8AA0F599880B}"/>
          </ac:graphicFrameMkLst>
        </pc:graphicFrameChg>
      </pc:sldChg>
      <pc:sldChg chg="modSp add replId">
        <pc:chgData name="Shirshak  Acharya" userId="S::shirshak.acharya@naamii.org.np::e8797709-bc5b-4c94-bd91-b3cc5c750645" providerId="AD" clId="Web-{CF2BB01C-5CF0-BEC9-E83F-7CCB7536AA16}" dt="2024-08-26T09:29:27.898" v="500"/>
        <pc:sldMkLst>
          <pc:docMk/>
          <pc:sldMk cId="4256516110" sldId="391"/>
        </pc:sldMkLst>
        <pc:spChg chg="mod">
          <ac:chgData name="Shirshak  Acharya" userId="S::shirshak.acharya@naamii.org.np::e8797709-bc5b-4c94-bd91-b3cc5c750645" providerId="AD" clId="Web-{CF2BB01C-5CF0-BEC9-E83F-7CCB7536AA16}" dt="2024-08-26T08:08:07.497" v="192" actId="20577"/>
          <ac:spMkLst>
            <pc:docMk/>
            <pc:sldMk cId="4256516110" sldId="391"/>
            <ac:spMk id="2" creationId="{88056B68-5A82-4129-CFE9-C3EACB7567B4}"/>
          </ac:spMkLst>
        </pc:spChg>
        <pc:graphicFrameChg chg="mod modGraphic">
          <ac:chgData name="Shirshak  Acharya" userId="S::shirshak.acharya@naamii.org.np::e8797709-bc5b-4c94-bd91-b3cc5c750645" providerId="AD" clId="Web-{CF2BB01C-5CF0-BEC9-E83F-7CCB7536AA16}" dt="2024-08-26T09:29:27.898" v="500"/>
          <ac:graphicFrameMkLst>
            <pc:docMk/>
            <pc:sldMk cId="4256516110" sldId="391"/>
            <ac:graphicFrameMk id="11" creationId="{F8A0111B-6527-A708-F9BE-8AA0F599880B}"/>
          </ac:graphicFrameMkLst>
        </pc:graphicFrameChg>
      </pc:sldChg>
      <pc:sldChg chg="modSp add replId">
        <pc:chgData name="Shirshak  Acharya" userId="S::shirshak.acharya@naamii.org.np::e8797709-bc5b-4c94-bd91-b3cc5c750645" providerId="AD" clId="Web-{CF2BB01C-5CF0-BEC9-E83F-7CCB7536AA16}" dt="2024-08-26T10:20:09.949" v="502"/>
        <pc:sldMkLst>
          <pc:docMk/>
          <pc:sldMk cId="3634864815" sldId="392"/>
        </pc:sldMkLst>
        <pc:graphicFrameChg chg="mod modGraphic">
          <ac:chgData name="Shirshak  Acharya" userId="S::shirshak.acharya@naamii.org.np::e8797709-bc5b-4c94-bd91-b3cc5c750645" providerId="AD" clId="Web-{CF2BB01C-5CF0-BEC9-E83F-7CCB7536AA16}" dt="2024-08-26T10:20:09.949" v="502"/>
          <ac:graphicFrameMkLst>
            <pc:docMk/>
            <pc:sldMk cId="3634864815" sldId="392"/>
            <ac:graphicFrameMk id="11" creationId="{F8A0111B-6527-A708-F9BE-8AA0F599880B}"/>
          </ac:graphicFrameMkLst>
        </pc:graphicFrameChg>
      </pc:sldChg>
    </pc:docChg>
  </pc:docChgLst>
  <pc:docChgLst>
    <pc:chgData name="Shirshak  Acharya" userId="S::shirshak.acharya@naamii.org.np::e8797709-bc5b-4c94-bd91-b3cc5c750645" providerId="AD" clId="Web-{8A89BCAC-51BD-BB07-EE71-26CCDA617A8E}"/>
    <pc:docChg chg="modSld">
      <pc:chgData name="Shirshak  Acharya" userId="S::shirshak.acharya@naamii.org.np::e8797709-bc5b-4c94-bd91-b3cc5c750645" providerId="AD" clId="Web-{8A89BCAC-51BD-BB07-EE71-26CCDA617A8E}" dt="2024-08-20T05:42:36.138" v="14" actId="20577"/>
      <pc:docMkLst>
        <pc:docMk/>
      </pc:docMkLst>
      <pc:sldChg chg="addSp delSp modSp">
        <pc:chgData name="Shirshak  Acharya" userId="S::shirshak.acharya@naamii.org.np::e8797709-bc5b-4c94-bd91-b3cc5c750645" providerId="AD" clId="Web-{8A89BCAC-51BD-BB07-EE71-26CCDA617A8E}" dt="2024-08-20T05:42:36.138" v="14" actId="20577"/>
        <pc:sldMkLst>
          <pc:docMk/>
          <pc:sldMk cId="2358975536" sldId="298"/>
        </pc:sldMkLst>
        <pc:spChg chg="mod">
          <ac:chgData name="Shirshak  Acharya" userId="S::shirshak.acharya@naamii.org.np::e8797709-bc5b-4c94-bd91-b3cc5c750645" providerId="AD" clId="Web-{8A89BCAC-51BD-BB07-EE71-26CCDA617A8E}" dt="2024-08-20T05:41:24.027" v="6" actId="20577"/>
          <ac:spMkLst>
            <pc:docMk/>
            <pc:sldMk cId="2358975536" sldId="298"/>
            <ac:spMk id="7" creationId="{7D9EECDF-73CB-3EC8-F63C-4F8F0FFDB117}"/>
          </ac:spMkLst>
        </pc:spChg>
        <pc:spChg chg="mod">
          <ac:chgData name="Shirshak  Acharya" userId="S::shirshak.acharya@naamii.org.np::e8797709-bc5b-4c94-bd91-b3cc5c750645" providerId="AD" clId="Web-{8A89BCAC-51BD-BB07-EE71-26CCDA617A8E}" dt="2024-08-20T05:42:36.138" v="14" actId="20577"/>
          <ac:spMkLst>
            <pc:docMk/>
            <pc:sldMk cId="2358975536" sldId="298"/>
            <ac:spMk id="8" creationId="{704ACD1C-9550-7F96-0131-5347EC2C087B}"/>
          </ac:spMkLst>
        </pc:spChg>
        <pc:picChg chg="del">
          <ac:chgData name="Shirshak  Acharya" userId="S::shirshak.acharya@naamii.org.np::e8797709-bc5b-4c94-bd91-b3cc5c750645" providerId="AD" clId="Web-{8A89BCAC-51BD-BB07-EE71-26CCDA617A8E}" dt="2024-08-20T05:42:13.028" v="7"/>
          <ac:picMkLst>
            <pc:docMk/>
            <pc:sldMk cId="2358975536" sldId="298"/>
            <ac:picMk id="3" creationId="{FB07A0B5-5881-D128-7ABF-192B9322F0A5}"/>
          </ac:picMkLst>
        </pc:picChg>
        <pc:picChg chg="add mod">
          <ac:chgData name="Shirshak  Acharya" userId="S::shirshak.acharya@naamii.org.np::e8797709-bc5b-4c94-bd91-b3cc5c750645" providerId="AD" clId="Web-{8A89BCAC-51BD-BB07-EE71-26CCDA617A8E}" dt="2024-08-20T05:41:20.464" v="3" actId="1076"/>
          <ac:picMkLst>
            <pc:docMk/>
            <pc:sldMk cId="2358975536" sldId="298"/>
            <ac:picMk id="5" creationId="{CB899040-40E9-694C-236A-516818502AC1}"/>
          </ac:picMkLst>
        </pc:picChg>
        <pc:picChg chg="add mod">
          <ac:chgData name="Shirshak  Acharya" userId="S::shirshak.acharya@naamii.org.np::e8797709-bc5b-4c94-bd91-b3cc5c750645" providerId="AD" clId="Web-{8A89BCAC-51BD-BB07-EE71-26CCDA617A8E}" dt="2024-08-20T05:42:29.637" v="12" actId="14100"/>
          <ac:picMkLst>
            <pc:docMk/>
            <pc:sldMk cId="2358975536" sldId="298"/>
            <ac:picMk id="9" creationId="{132C1BDA-8A46-1DA4-7914-7DD32EFA375A}"/>
          </ac:picMkLst>
        </pc:picChg>
        <pc:picChg chg="del">
          <ac:chgData name="Shirshak  Acharya" userId="S::shirshak.acharya@naamii.org.np::e8797709-bc5b-4c94-bd91-b3cc5c750645" providerId="AD" clId="Web-{8A89BCAC-51BD-BB07-EE71-26CCDA617A8E}" dt="2024-08-20T05:41:12.792" v="0"/>
          <ac:picMkLst>
            <pc:docMk/>
            <pc:sldMk cId="2358975536" sldId="298"/>
            <ac:picMk id="10" creationId="{EC70257B-B8D7-5664-E92F-844894B05FA6}"/>
          </ac:picMkLst>
        </pc:picChg>
      </pc:sldChg>
    </pc:docChg>
  </pc:docChgLst>
  <pc:docChgLst>
    <pc:chgData name="Shirshak  Acharya" userId="S::shirshak.acharya@naamii.org.np::e8797709-bc5b-4c94-bd91-b3cc5c750645" providerId="AD" clId="Web-{72BF1872-8143-9C40-FB43-72E5778EA5FF}"/>
    <pc:docChg chg="modSld sldOrd">
      <pc:chgData name="Shirshak  Acharya" userId="S::shirshak.acharya@naamii.org.np::e8797709-bc5b-4c94-bd91-b3cc5c750645" providerId="AD" clId="Web-{72BF1872-8143-9C40-FB43-72E5778EA5FF}" dt="2024-08-07T05:20:46.047" v="503"/>
      <pc:docMkLst>
        <pc:docMk/>
      </pc:docMkLst>
      <pc:sldChg chg="modSp">
        <pc:chgData name="Shirshak  Acharya" userId="S::shirshak.acharya@naamii.org.np::e8797709-bc5b-4c94-bd91-b3cc5c750645" providerId="AD" clId="Web-{72BF1872-8143-9C40-FB43-72E5778EA5FF}" dt="2024-08-07T04:40:27.526" v="194" actId="1076"/>
        <pc:sldMkLst>
          <pc:docMk/>
          <pc:sldMk cId="109857222" sldId="256"/>
        </pc:sldMkLst>
        <pc:spChg chg="mod">
          <ac:chgData name="Shirshak  Acharya" userId="S::shirshak.acharya@naamii.org.np::e8797709-bc5b-4c94-bd91-b3cc5c750645" providerId="AD" clId="Web-{72BF1872-8143-9C40-FB43-72E5778EA5FF}" dt="2024-08-07T04:40:27.526" v="194" actId="107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Shirshak  Acharya" userId="S::shirshak.acharya@naamii.org.np::e8797709-bc5b-4c94-bd91-b3cc5c750645" providerId="AD" clId="Web-{72BF1872-8143-9C40-FB43-72E5778EA5FF}" dt="2024-08-07T04:40:11.853" v="192" actId="1076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Shirshak  Acharya" userId="S::shirshak.acharya@naamii.org.np::e8797709-bc5b-4c94-bd91-b3cc5c750645" providerId="AD" clId="Web-{72BF1872-8143-9C40-FB43-72E5778EA5FF}" dt="2024-08-07T05:00:48.553" v="197" actId="1076"/>
        <pc:sldMkLst>
          <pc:docMk/>
          <pc:sldMk cId="1687745980" sldId="257"/>
        </pc:sldMkLst>
        <pc:picChg chg="mod">
          <ac:chgData name="Shirshak  Acharya" userId="S::shirshak.acharya@naamii.org.np::e8797709-bc5b-4c94-bd91-b3cc5c750645" providerId="AD" clId="Web-{72BF1872-8143-9C40-FB43-72E5778EA5FF}" dt="2024-08-07T05:00:48.553" v="197" actId="1076"/>
          <ac:picMkLst>
            <pc:docMk/>
            <pc:sldMk cId="1687745980" sldId="257"/>
            <ac:picMk id="9" creationId="{316B3B23-C703-13E1-CB62-FD54BD9F3507}"/>
          </ac:picMkLst>
        </pc:picChg>
      </pc:sldChg>
      <pc:sldChg chg="ord">
        <pc:chgData name="Shirshak  Acharya" userId="S::shirshak.acharya@naamii.org.np::e8797709-bc5b-4c94-bd91-b3cc5c750645" providerId="AD" clId="Web-{72BF1872-8143-9C40-FB43-72E5778EA5FF}" dt="2024-08-07T04:57:50.250" v="196"/>
        <pc:sldMkLst>
          <pc:docMk/>
          <pc:sldMk cId="2447614309" sldId="282"/>
        </pc:sldMkLst>
      </pc:sldChg>
      <pc:sldChg chg="modSp">
        <pc:chgData name="Shirshak  Acharya" userId="S::shirshak.acharya@naamii.org.np::e8797709-bc5b-4c94-bd91-b3cc5c750645" providerId="AD" clId="Web-{72BF1872-8143-9C40-FB43-72E5778EA5FF}" dt="2024-08-07T05:16:15.288" v="415"/>
        <pc:sldMkLst>
          <pc:docMk/>
          <pc:sldMk cId="2266709748" sldId="289"/>
        </pc:sldMkLst>
        <pc:graphicFrameChg chg="mod modGraphic">
          <ac:chgData name="Shirshak  Acharya" userId="S::shirshak.acharya@naamii.org.np::e8797709-bc5b-4c94-bd91-b3cc5c750645" providerId="AD" clId="Web-{72BF1872-8143-9C40-FB43-72E5778EA5FF}" dt="2024-08-07T05:16:15.288" v="415"/>
          <ac:graphicFrameMkLst>
            <pc:docMk/>
            <pc:sldMk cId="2266709748" sldId="289"/>
            <ac:graphicFrameMk id="6" creationId="{EB4A82C0-7AB4-DD33-E34C-F192AB7981D6}"/>
          </ac:graphicFrameMkLst>
        </pc:graphicFrameChg>
      </pc:sldChg>
      <pc:sldChg chg="modSp">
        <pc:chgData name="Shirshak  Acharya" userId="S::shirshak.acharya@naamii.org.np::e8797709-bc5b-4c94-bd91-b3cc5c750645" providerId="AD" clId="Web-{72BF1872-8143-9C40-FB43-72E5778EA5FF}" dt="2024-08-07T05:20:46.047" v="503"/>
        <pc:sldMkLst>
          <pc:docMk/>
          <pc:sldMk cId="727108339" sldId="321"/>
        </pc:sldMkLst>
        <pc:graphicFrameChg chg="mod modGraphic">
          <ac:chgData name="Shirshak  Acharya" userId="S::shirshak.acharya@naamii.org.np::e8797709-bc5b-4c94-bd91-b3cc5c750645" providerId="AD" clId="Web-{72BF1872-8143-9C40-FB43-72E5778EA5FF}" dt="2024-08-07T05:20:46.047" v="503"/>
          <ac:graphicFrameMkLst>
            <pc:docMk/>
            <pc:sldMk cId="727108339" sldId="321"/>
            <ac:graphicFrameMk id="12" creationId="{56A630E5-A738-1340-E2CC-ACA81CC88A69}"/>
          </ac:graphicFrameMkLst>
        </pc:graphicFrameChg>
      </pc:sldChg>
      <pc:sldChg chg="addSp modSp">
        <pc:chgData name="Shirshak  Acharya" userId="S::shirshak.acharya@naamii.org.np::e8797709-bc5b-4c94-bd91-b3cc5c750645" providerId="AD" clId="Web-{72BF1872-8143-9C40-FB43-72E5778EA5FF}" dt="2024-08-07T04:36:44.658" v="160" actId="1076"/>
        <pc:sldMkLst>
          <pc:docMk/>
          <pc:sldMk cId="2967258550" sldId="326"/>
        </pc:sldMkLst>
        <pc:spChg chg="add mod">
          <ac:chgData name="Shirshak  Acharya" userId="S::shirshak.acharya@naamii.org.np::e8797709-bc5b-4c94-bd91-b3cc5c750645" providerId="AD" clId="Web-{72BF1872-8143-9C40-FB43-72E5778EA5FF}" dt="2024-08-07T04:36:44.658" v="160" actId="1076"/>
          <ac:spMkLst>
            <pc:docMk/>
            <pc:sldMk cId="2967258550" sldId="326"/>
            <ac:spMk id="5" creationId="{9C5819BE-8412-FAFE-B595-015D16779A8B}"/>
          </ac:spMkLst>
        </pc:spChg>
        <pc:graphicFrameChg chg="mod modGraphic">
          <ac:chgData name="Shirshak  Acharya" userId="S::shirshak.acharya@naamii.org.np::e8797709-bc5b-4c94-bd91-b3cc5c750645" providerId="AD" clId="Web-{72BF1872-8143-9C40-FB43-72E5778EA5FF}" dt="2024-08-07T04:35:52.344" v="144" actId="1076"/>
          <ac:graphicFrameMkLst>
            <pc:docMk/>
            <pc:sldMk cId="2967258550" sldId="326"/>
            <ac:graphicFrameMk id="6" creationId="{4E276C59-8FF6-71E6-E095-E1B144603B89}"/>
          </ac:graphicFrameMkLst>
        </pc:graphicFrameChg>
      </pc:sldChg>
      <pc:sldChg chg="addSp delSp modSp">
        <pc:chgData name="Shirshak  Acharya" userId="S::shirshak.acharya@naamii.org.np::e8797709-bc5b-4c94-bd91-b3cc5c750645" providerId="AD" clId="Web-{72BF1872-8143-9C40-FB43-72E5778EA5FF}" dt="2024-08-07T04:38:17.833" v="181"/>
        <pc:sldMkLst>
          <pc:docMk/>
          <pc:sldMk cId="1380210855" sldId="340"/>
        </pc:sldMkLst>
        <pc:spChg chg="mod">
          <ac:chgData name="Shirshak  Acharya" userId="S::shirshak.acharya@naamii.org.np::e8797709-bc5b-4c94-bd91-b3cc5c750645" providerId="AD" clId="Web-{72BF1872-8143-9C40-FB43-72E5778EA5FF}" dt="2024-08-07T04:37:16.784" v="170" actId="20577"/>
          <ac:spMkLst>
            <pc:docMk/>
            <pc:sldMk cId="1380210855" sldId="340"/>
            <ac:spMk id="2" creationId="{88056B68-5A82-4129-CFE9-C3EACB7567B4}"/>
          </ac:spMkLst>
        </pc:spChg>
        <pc:spChg chg="add mod">
          <ac:chgData name="Shirshak  Acharya" userId="S::shirshak.acharya@naamii.org.np::e8797709-bc5b-4c94-bd91-b3cc5c750645" providerId="AD" clId="Web-{72BF1872-8143-9C40-FB43-72E5778EA5FF}" dt="2024-08-07T04:38:08.552" v="177" actId="1076"/>
          <ac:spMkLst>
            <pc:docMk/>
            <pc:sldMk cId="1380210855" sldId="340"/>
            <ac:spMk id="6" creationId="{7B3279DA-1B89-E63C-6157-A175F6DEEF8C}"/>
          </ac:spMkLst>
        </pc:spChg>
        <pc:spChg chg="del">
          <ac:chgData name="Shirshak  Acharya" userId="S::shirshak.acharya@naamii.org.np::e8797709-bc5b-4c94-bd91-b3cc5c750645" providerId="AD" clId="Web-{72BF1872-8143-9C40-FB43-72E5778EA5FF}" dt="2024-08-07T04:37:20.409" v="171"/>
          <ac:spMkLst>
            <pc:docMk/>
            <pc:sldMk cId="1380210855" sldId="340"/>
            <ac:spMk id="7" creationId="{626C7C3B-11BF-FEF5-DF43-DF791DB8F7CA}"/>
          </ac:spMkLst>
        </pc:spChg>
        <pc:graphicFrameChg chg="mod modGraphic">
          <ac:chgData name="Shirshak  Acharya" userId="S::shirshak.acharya@naamii.org.np::e8797709-bc5b-4c94-bd91-b3cc5c750645" providerId="AD" clId="Web-{72BF1872-8143-9C40-FB43-72E5778EA5FF}" dt="2024-08-07T04:38:17.833" v="181"/>
          <ac:graphicFrameMkLst>
            <pc:docMk/>
            <pc:sldMk cId="1380210855" sldId="340"/>
            <ac:graphicFrameMk id="4" creationId="{25EEB675-B294-6799-1958-52D4791538F1}"/>
          </ac:graphicFrameMkLst>
        </pc:graphicFrameChg>
      </pc:sldChg>
      <pc:sldChg chg="addSp delSp modSp">
        <pc:chgData name="Shirshak  Acharya" userId="S::shirshak.acharya@naamii.org.np::e8797709-bc5b-4c94-bd91-b3cc5c750645" providerId="AD" clId="Web-{72BF1872-8143-9C40-FB43-72E5778EA5FF}" dt="2024-08-07T04:36:57.799" v="161" actId="20577"/>
        <pc:sldMkLst>
          <pc:docMk/>
          <pc:sldMk cId="813815642" sldId="344"/>
        </pc:sldMkLst>
        <pc:spChg chg="mod">
          <ac:chgData name="Shirshak  Acharya" userId="S::shirshak.acharya@naamii.org.np::e8797709-bc5b-4c94-bd91-b3cc5c750645" providerId="AD" clId="Web-{72BF1872-8143-9C40-FB43-72E5778EA5FF}" dt="2024-08-07T04:36:18.267" v="156" actId="20577"/>
          <ac:spMkLst>
            <pc:docMk/>
            <pc:sldMk cId="813815642" sldId="344"/>
            <ac:spMk id="2" creationId="{88056B68-5A82-4129-CFE9-C3EACB7567B4}"/>
          </ac:spMkLst>
        </pc:spChg>
        <pc:spChg chg="add mod">
          <ac:chgData name="Shirshak  Acharya" userId="S::shirshak.acharya@naamii.org.np::e8797709-bc5b-4c94-bd91-b3cc5c750645" providerId="AD" clId="Web-{72BF1872-8143-9C40-FB43-72E5778EA5FF}" dt="2024-08-07T04:36:57.799" v="161" actId="20577"/>
          <ac:spMkLst>
            <pc:docMk/>
            <pc:sldMk cId="813815642" sldId="344"/>
            <ac:spMk id="3" creationId="{448F8266-0B6E-A0AA-33C0-3130FBA8A0BB}"/>
          </ac:spMkLst>
        </pc:spChg>
        <pc:spChg chg="del mod">
          <ac:chgData name="Shirshak  Acharya" userId="S::shirshak.acharya@naamii.org.np::e8797709-bc5b-4c94-bd91-b3cc5c750645" providerId="AD" clId="Web-{72BF1872-8143-9C40-FB43-72E5778EA5FF}" dt="2024-08-07T04:36:24.345" v="158"/>
          <ac:spMkLst>
            <pc:docMk/>
            <pc:sldMk cId="813815642" sldId="344"/>
            <ac:spMk id="5" creationId="{4C2C22CA-4DFD-E03E-9519-8F28BD424B93}"/>
          </ac:spMkLst>
        </pc:spChg>
        <pc:graphicFrameChg chg="mod modGraphic">
          <ac:chgData name="Shirshak  Acharya" userId="S::shirshak.acharya@naamii.org.np::e8797709-bc5b-4c94-bd91-b3cc5c750645" providerId="AD" clId="Web-{72BF1872-8143-9C40-FB43-72E5778EA5FF}" dt="2024-08-07T04:29:49.519" v="18" actId="1076"/>
          <ac:graphicFrameMkLst>
            <pc:docMk/>
            <pc:sldMk cId="813815642" sldId="344"/>
            <ac:graphicFrameMk id="6" creationId="{4E276C59-8FF6-71E6-E095-E1B144603B89}"/>
          </ac:graphicFrameMkLst>
        </pc:graphicFrameChg>
      </pc:sldChg>
    </pc:docChg>
  </pc:docChgLst>
  <pc:docChgLst>
    <pc:chgData name="Shirshak  Acharya" userId="S::shirshak.acharya@naamii.org.np::e8797709-bc5b-4c94-bd91-b3cc5c750645" providerId="AD" clId="Web-{3AD140FB-8D44-45C2-78A9-9174BC4F291C}"/>
    <pc:docChg chg="addSld modSld">
      <pc:chgData name="Shirshak  Acharya" userId="S::shirshak.acharya@naamii.org.np::e8797709-bc5b-4c94-bd91-b3cc5c750645" providerId="AD" clId="Web-{3AD140FB-8D44-45C2-78A9-9174BC4F291C}" dt="2024-08-06T05:57:27.749" v="29" actId="1076"/>
      <pc:docMkLst>
        <pc:docMk/>
      </pc:docMkLst>
      <pc:sldChg chg="addSp delSp modSp">
        <pc:chgData name="Shirshak  Acharya" userId="S::shirshak.acharya@naamii.org.np::e8797709-bc5b-4c94-bd91-b3cc5c750645" providerId="AD" clId="Web-{3AD140FB-8D44-45C2-78A9-9174BC4F291C}" dt="2024-08-06T05:57:27.749" v="29" actId="1076"/>
        <pc:sldMkLst>
          <pc:docMk/>
          <pc:sldMk cId="2347777343" sldId="312"/>
        </pc:sldMkLst>
        <pc:spChg chg="mod">
          <ac:chgData name="Shirshak  Acharya" userId="S::shirshak.acharya@naamii.org.np::e8797709-bc5b-4c94-bd91-b3cc5c750645" providerId="AD" clId="Web-{3AD140FB-8D44-45C2-78A9-9174BC4F291C}" dt="2024-08-06T05:55:38.623" v="23" actId="1076"/>
          <ac:spMkLst>
            <pc:docMk/>
            <pc:sldMk cId="2347777343" sldId="312"/>
            <ac:spMk id="5" creationId="{C487DC9A-D73E-3D40-1FBB-8EA81D3D0044}"/>
          </ac:spMkLst>
        </pc:spChg>
        <pc:spChg chg="add del mod">
          <ac:chgData name="Shirshak  Acharya" userId="S::shirshak.acharya@naamii.org.np::e8797709-bc5b-4c94-bd91-b3cc5c750645" providerId="AD" clId="Web-{3AD140FB-8D44-45C2-78A9-9174BC4F291C}" dt="2024-08-06T05:55:06.295" v="5"/>
          <ac:spMkLst>
            <pc:docMk/>
            <pc:sldMk cId="2347777343" sldId="312"/>
            <ac:spMk id="7" creationId="{925FE864-6BF7-3140-BF19-5AA52061F922}"/>
          </ac:spMkLst>
        </pc:spChg>
        <pc:spChg chg="add del mod">
          <ac:chgData name="Shirshak  Acharya" userId="S::shirshak.acharya@naamii.org.np::e8797709-bc5b-4c94-bd91-b3cc5c750645" providerId="AD" clId="Web-{3AD140FB-8D44-45C2-78A9-9174BC4F291C}" dt="2024-08-06T05:55:23.576" v="8"/>
          <ac:spMkLst>
            <pc:docMk/>
            <pc:sldMk cId="2347777343" sldId="312"/>
            <ac:spMk id="13" creationId="{8AF91EA4-328F-609C-0CBC-7D84E8344760}"/>
          </ac:spMkLst>
        </pc:spChg>
        <pc:picChg chg="add del">
          <ac:chgData name="Shirshak  Acharya" userId="S::shirshak.acharya@naamii.org.np::e8797709-bc5b-4c94-bd91-b3cc5c750645" providerId="AD" clId="Web-{3AD140FB-8D44-45C2-78A9-9174BC4F291C}" dt="2024-08-06T05:55:21.873" v="7"/>
          <ac:picMkLst>
            <pc:docMk/>
            <pc:sldMk cId="2347777343" sldId="312"/>
            <ac:picMk id="8" creationId="{55B6450E-6037-807E-14B2-84A6C4E175D5}"/>
          </ac:picMkLst>
        </pc:picChg>
        <pc:picChg chg="del">
          <ac:chgData name="Shirshak  Acharya" userId="S::shirshak.acharya@naamii.org.np::e8797709-bc5b-4c94-bd91-b3cc5c750645" providerId="AD" clId="Web-{3AD140FB-8D44-45C2-78A9-9174BC4F291C}" dt="2024-08-06T05:55:25.810" v="9"/>
          <ac:picMkLst>
            <pc:docMk/>
            <pc:sldMk cId="2347777343" sldId="312"/>
            <ac:picMk id="9" creationId="{5EAD2533-7287-BB24-8130-F88325D0FE8F}"/>
          </ac:picMkLst>
        </pc:picChg>
        <pc:picChg chg="del mod">
          <ac:chgData name="Shirshak  Acharya" userId="S::shirshak.acharya@naamii.org.np::e8797709-bc5b-4c94-bd91-b3cc5c750645" providerId="AD" clId="Web-{3AD140FB-8D44-45C2-78A9-9174BC4F291C}" dt="2024-08-06T05:55:27.888" v="10"/>
          <ac:picMkLst>
            <pc:docMk/>
            <pc:sldMk cId="2347777343" sldId="312"/>
            <ac:picMk id="10" creationId="{8C7B4AA6-BD2E-B968-18D8-578DEC39D102}"/>
          </ac:picMkLst>
        </pc:picChg>
        <pc:picChg chg="add del mod ord">
          <ac:chgData name="Shirshak  Acharya" userId="S::shirshak.acharya@naamii.org.np::e8797709-bc5b-4c94-bd91-b3cc5c750645" providerId="AD" clId="Web-{3AD140FB-8D44-45C2-78A9-9174BC4F291C}" dt="2024-08-06T05:55:02.966" v="4"/>
          <ac:picMkLst>
            <pc:docMk/>
            <pc:sldMk cId="2347777343" sldId="312"/>
            <ac:picMk id="11" creationId="{5D5EA269-1C7F-C24C-C85D-E5E42FCEE81A}"/>
          </ac:picMkLst>
        </pc:picChg>
        <pc:picChg chg="add mod ord modCrop">
          <ac:chgData name="Shirshak  Acharya" userId="S::shirshak.acharya@naamii.org.np::e8797709-bc5b-4c94-bd91-b3cc5c750645" providerId="AD" clId="Web-{3AD140FB-8D44-45C2-78A9-9174BC4F291C}" dt="2024-08-06T05:57:27.749" v="29" actId="1076"/>
          <ac:picMkLst>
            <pc:docMk/>
            <pc:sldMk cId="2347777343" sldId="312"/>
            <ac:picMk id="14" creationId="{9918DC9A-EF83-93B2-4A11-A9335942ADE5}"/>
          </ac:picMkLst>
        </pc:picChg>
      </pc:sldChg>
      <pc:sldChg chg="add replId">
        <pc:chgData name="Shirshak  Acharya" userId="S::shirshak.acharya@naamii.org.np::e8797709-bc5b-4c94-bd91-b3cc5c750645" providerId="AD" clId="Web-{3AD140FB-8D44-45C2-78A9-9174BC4F291C}" dt="2024-08-06T05:55:16.998" v="6"/>
        <pc:sldMkLst>
          <pc:docMk/>
          <pc:sldMk cId="3338696061" sldId="346"/>
        </pc:sldMkLst>
      </pc:sldChg>
    </pc:docChg>
  </pc:docChgLst>
  <pc:docChgLst>
    <pc:chgData name="Shirshak  Acharya" userId="S::shirshak.acharya@naamii.org.np::e8797709-bc5b-4c94-bd91-b3cc5c750645" providerId="AD" clId="Web-{853750A8-C150-DA58-6BAF-42F5FCB57D20}"/>
    <pc:docChg chg="addSld delSld modSld">
      <pc:chgData name="Shirshak  Acharya" userId="S::shirshak.acharya@naamii.org.np::e8797709-bc5b-4c94-bd91-b3cc5c750645" providerId="AD" clId="Web-{853750A8-C150-DA58-6BAF-42F5FCB57D20}" dt="2024-08-05T11:23:53.793" v="216" actId="20577"/>
      <pc:docMkLst>
        <pc:docMk/>
      </pc:docMkLst>
      <pc:sldChg chg="modSp del">
        <pc:chgData name="Shirshak  Acharya" userId="S::shirshak.acharya@naamii.org.np::e8797709-bc5b-4c94-bd91-b3cc5c750645" providerId="AD" clId="Web-{853750A8-C150-DA58-6BAF-42F5FCB57D20}" dt="2024-08-05T11:17:36.092" v="118"/>
        <pc:sldMkLst>
          <pc:docMk/>
          <pc:sldMk cId="987264140" sldId="310"/>
        </pc:sldMkLst>
        <pc:spChg chg="mod">
          <ac:chgData name="Shirshak  Acharya" userId="S::shirshak.acharya@naamii.org.np::e8797709-bc5b-4c94-bd91-b3cc5c750645" providerId="AD" clId="Web-{853750A8-C150-DA58-6BAF-42F5FCB57D20}" dt="2024-08-05T11:16:00.433" v="87" actId="20577"/>
          <ac:spMkLst>
            <pc:docMk/>
            <pc:sldMk cId="987264140" sldId="310"/>
            <ac:spMk id="2" creationId="{88056B68-5A82-4129-CFE9-C3EACB7567B4}"/>
          </ac:spMkLst>
        </pc:spChg>
        <pc:spChg chg="mod">
          <ac:chgData name="Shirshak  Acharya" userId="S::shirshak.acharya@naamii.org.np::e8797709-bc5b-4c94-bd91-b3cc5c750645" providerId="AD" clId="Web-{853750A8-C150-DA58-6BAF-42F5FCB57D20}" dt="2024-08-05T11:16:44.012" v="107" actId="20577"/>
          <ac:spMkLst>
            <pc:docMk/>
            <pc:sldMk cId="987264140" sldId="310"/>
            <ac:spMk id="5" creationId="{4C2C22CA-4DFD-E03E-9519-8F28BD424B93}"/>
          </ac:spMkLst>
        </pc:spChg>
        <pc:graphicFrameChg chg="mod">
          <ac:chgData name="Shirshak  Acharya" userId="S::shirshak.acharya@naamii.org.np::e8797709-bc5b-4c94-bd91-b3cc5c750645" providerId="AD" clId="Web-{853750A8-C150-DA58-6BAF-42F5FCB57D20}" dt="2024-08-05T11:16:24.027" v="90" actId="1076"/>
          <ac:graphicFrameMkLst>
            <pc:docMk/>
            <pc:sldMk cId="987264140" sldId="310"/>
            <ac:graphicFrameMk id="6" creationId="{4E276C59-8FF6-71E6-E095-E1B144603B89}"/>
          </ac:graphicFrameMkLst>
        </pc:graphicFrameChg>
      </pc:sldChg>
      <pc:sldChg chg="modSp">
        <pc:chgData name="Shirshak  Acharya" userId="S::shirshak.acharya@naamii.org.np::e8797709-bc5b-4c94-bd91-b3cc5c750645" providerId="AD" clId="Web-{853750A8-C150-DA58-6BAF-42F5FCB57D20}" dt="2024-08-05T08:57:35.566" v="17" actId="20577"/>
        <pc:sldMkLst>
          <pc:docMk/>
          <pc:sldMk cId="2347777343" sldId="312"/>
        </pc:sldMkLst>
        <pc:spChg chg="mod">
          <ac:chgData name="Shirshak  Acharya" userId="S::shirshak.acharya@naamii.org.np::e8797709-bc5b-4c94-bd91-b3cc5c750645" providerId="AD" clId="Web-{853750A8-C150-DA58-6BAF-42F5FCB57D20}" dt="2024-08-05T08:57:35.566" v="17" actId="20577"/>
          <ac:spMkLst>
            <pc:docMk/>
            <pc:sldMk cId="2347777343" sldId="312"/>
            <ac:spMk id="2" creationId="{83545C22-D37D-444E-948E-7310EC390761}"/>
          </ac:spMkLst>
        </pc:spChg>
      </pc:sldChg>
      <pc:sldChg chg="modSp">
        <pc:chgData name="Shirshak  Acharya" userId="S::shirshak.acharya@naamii.org.np::e8797709-bc5b-4c94-bd91-b3cc5c750645" providerId="AD" clId="Web-{853750A8-C150-DA58-6BAF-42F5FCB57D20}" dt="2024-08-05T08:57:22.128" v="11" actId="20577"/>
        <pc:sldMkLst>
          <pc:docMk/>
          <pc:sldMk cId="3410023836" sldId="325"/>
        </pc:sldMkLst>
        <pc:spChg chg="mod">
          <ac:chgData name="Shirshak  Acharya" userId="S::shirshak.acharya@naamii.org.np::e8797709-bc5b-4c94-bd91-b3cc5c750645" providerId="AD" clId="Web-{853750A8-C150-DA58-6BAF-42F5FCB57D20}" dt="2024-08-05T08:57:22.128" v="11" actId="20577"/>
          <ac:spMkLst>
            <pc:docMk/>
            <pc:sldMk cId="3410023836" sldId="325"/>
            <ac:spMk id="2" creationId="{88056B68-5A82-4129-CFE9-C3EACB7567B4}"/>
          </ac:spMkLst>
        </pc:spChg>
      </pc:sldChg>
      <pc:sldChg chg="modSp">
        <pc:chgData name="Shirshak  Acharya" userId="S::shirshak.acharya@naamii.org.np::e8797709-bc5b-4c94-bd91-b3cc5c750645" providerId="AD" clId="Web-{853750A8-C150-DA58-6BAF-42F5FCB57D20}" dt="2024-08-05T08:57:28.097" v="14" actId="20577"/>
        <pc:sldMkLst>
          <pc:docMk/>
          <pc:sldMk cId="2967258550" sldId="326"/>
        </pc:sldMkLst>
        <pc:spChg chg="mod">
          <ac:chgData name="Shirshak  Acharya" userId="S::shirshak.acharya@naamii.org.np::e8797709-bc5b-4c94-bd91-b3cc5c750645" providerId="AD" clId="Web-{853750A8-C150-DA58-6BAF-42F5FCB57D20}" dt="2024-08-05T08:57:28.097" v="14" actId="20577"/>
          <ac:spMkLst>
            <pc:docMk/>
            <pc:sldMk cId="2967258550" sldId="326"/>
            <ac:spMk id="2" creationId="{88056B68-5A82-4129-CFE9-C3EACB7567B4}"/>
          </ac:spMkLst>
        </pc:spChg>
      </pc:sldChg>
      <pc:sldChg chg="modSp">
        <pc:chgData name="Shirshak  Acharya" userId="S::shirshak.acharya@naamii.org.np::e8797709-bc5b-4c94-bd91-b3cc5c750645" providerId="AD" clId="Web-{853750A8-C150-DA58-6BAF-42F5FCB57D20}" dt="2024-08-05T08:57:48.941" v="21" actId="20577"/>
        <pc:sldMkLst>
          <pc:docMk/>
          <pc:sldMk cId="2603447581" sldId="328"/>
        </pc:sldMkLst>
        <pc:spChg chg="mod">
          <ac:chgData name="Shirshak  Acharya" userId="S::shirshak.acharya@naamii.org.np::e8797709-bc5b-4c94-bd91-b3cc5c750645" providerId="AD" clId="Web-{853750A8-C150-DA58-6BAF-42F5FCB57D20}" dt="2024-08-05T08:57:48.941" v="21" actId="20577"/>
          <ac:spMkLst>
            <pc:docMk/>
            <pc:sldMk cId="2603447581" sldId="328"/>
            <ac:spMk id="2" creationId="{83545C22-D37D-444E-948E-7310EC390761}"/>
          </ac:spMkLst>
        </pc:spChg>
      </pc:sldChg>
      <pc:sldChg chg="modSp">
        <pc:chgData name="Shirshak  Acharya" userId="S::shirshak.acharya@naamii.org.np::e8797709-bc5b-4c94-bd91-b3cc5c750645" providerId="AD" clId="Web-{853750A8-C150-DA58-6BAF-42F5FCB57D20}" dt="2024-08-05T08:57:40.363" v="19" actId="20577"/>
        <pc:sldMkLst>
          <pc:docMk/>
          <pc:sldMk cId="2561126530" sldId="329"/>
        </pc:sldMkLst>
        <pc:spChg chg="mod">
          <ac:chgData name="Shirshak  Acharya" userId="S::shirshak.acharya@naamii.org.np::e8797709-bc5b-4c94-bd91-b3cc5c750645" providerId="AD" clId="Web-{853750A8-C150-DA58-6BAF-42F5FCB57D20}" dt="2024-08-05T08:57:40.363" v="19" actId="20577"/>
          <ac:spMkLst>
            <pc:docMk/>
            <pc:sldMk cId="2561126530" sldId="329"/>
            <ac:spMk id="2" creationId="{A24CDA6F-2F65-EB99-4C23-0C0B1FC3A3D8}"/>
          </ac:spMkLst>
        </pc:spChg>
      </pc:sldChg>
      <pc:sldChg chg="modSp">
        <pc:chgData name="Shirshak  Acharya" userId="S::shirshak.acharya@naamii.org.np::e8797709-bc5b-4c94-bd91-b3cc5c750645" providerId="AD" clId="Web-{853750A8-C150-DA58-6BAF-42F5FCB57D20}" dt="2024-08-05T08:58:06.582" v="29" actId="20577"/>
        <pc:sldMkLst>
          <pc:docMk/>
          <pc:sldMk cId="1578560041" sldId="330"/>
        </pc:sldMkLst>
        <pc:spChg chg="mod">
          <ac:chgData name="Shirshak  Acharya" userId="S::shirshak.acharya@naamii.org.np::e8797709-bc5b-4c94-bd91-b3cc5c750645" providerId="AD" clId="Web-{853750A8-C150-DA58-6BAF-42F5FCB57D20}" dt="2024-08-05T08:58:06.582" v="29" actId="20577"/>
          <ac:spMkLst>
            <pc:docMk/>
            <pc:sldMk cId="1578560041" sldId="330"/>
            <ac:spMk id="2" creationId="{83545C22-D37D-444E-948E-7310EC390761}"/>
          </ac:spMkLst>
        </pc:spChg>
      </pc:sldChg>
      <pc:sldChg chg="modSp">
        <pc:chgData name="Shirshak  Acharya" userId="S::shirshak.acharya@naamii.org.np::e8797709-bc5b-4c94-bd91-b3cc5c750645" providerId="AD" clId="Web-{853750A8-C150-DA58-6BAF-42F5FCB57D20}" dt="2024-08-05T08:59:02.943" v="61" actId="20577"/>
        <pc:sldMkLst>
          <pc:docMk/>
          <pc:sldMk cId="1573782036" sldId="331"/>
        </pc:sldMkLst>
        <pc:spChg chg="mod">
          <ac:chgData name="Shirshak  Acharya" userId="S::shirshak.acharya@naamii.org.np::e8797709-bc5b-4c94-bd91-b3cc5c750645" providerId="AD" clId="Web-{853750A8-C150-DA58-6BAF-42F5FCB57D20}" dt="2024-08-05T08:59:02.943" v="61" actId="20577"/>
          <ac:spMkLst>
            <pc:docMk/>
            <pc:sldMk cId="1573782036" sldId="331"/>
            <ac:spMk id="2" creationId="{132B86E2-D7F5-564D-F740-8C31D6934C71}"/>
          </ac:spMkLst>
        </pc:spChg>
      </pc:sldChg>
      <pc:sldChg chg="modSp">
        <pc:chgData name="Shirshak  Acharya" userId="S::shirshak.acharya@naamii.org.np::e8797709-bc5b-4c94-bd91-b3cc5c750645" providerId="AD" clId="Web-{853750A8-C150-DA58-6BAF-42F5FCB57D20}" dt="2024-08-05T08:59:35.069" v="72" actId="20577"/>
        <pc:sldMkLst>
          <pc:docMk/>
          <pc:sldMk cId="2584489980" sldId="332"/>
        </pc:sldMkLst>
        <pc:spChg chg="mod">
          <ac:chgData name="Shirshak  Acharya" userId="S::shirshak.acharya@naamii.org.np::e8797709-bc5b-4c94-bd91-b3cc5c750645" providerId="AD" clId="Web-{853750A8-C150-DA58-6BAF-42F5FCB57D20}" dt="2024-08-05T08:59:35.069" v="72" actId="20577"/>
          <ac:spMkLst>
            <pc:docMk/>
            <pc:sldMk cId="2584489980" sldId="332"/>
            <ac:spMk id="2" creationId="{63DF4873-A092-AE4A-6F55-5D8C1BFB1A54}"/>
          </ac:spMkLst>
        </pc:spChg>
      </pc:sldChg>
      <pc:sldChg chg="modSp">
        <pc:chgData name="Shirshak  Acharya" userId="S::shirshak.acharya@naamii.org.np::e8797709-bc5b-4c94-bd91-b3cc5c750645" providerId="AD" clId="Web-{853750A8-C150-DA58-6BAF-42F5FCB57D20}" dt="2024-08-05T09:19:57.467" v="77" actId="20577"/>
        <pc:sldMkLst>
          <pc:docMk/>
          <pc:sldMk cId="971547398" sldId="333"/>
        </pc:sldMkLst>
        <pc:spChg chg="mod">
          <ac:chgData name="Shirshak  Acharya" userId="S::shirshak.acharya@naamii.org.np::e8797709-bc5b-4c94-bd91-b3cc5c750645" providerId="AD" clId="Web-{853750A8-C150-DA58-6BAF-42F5FCB57D20}" dt="2024-08-05T08:57:55.176" v="25" actId="20577"/>
          <ac:spMkLst>
            <pc:docMk/>
            <pc:sldMk cId="971547398" sldId="333"/>
            <ac:spMk id="2" creationId="{3878AD67-3632-39FC-77C3-D0860A05ACA7}"/>
          </ac:spMkLst>
        </pc:spChg>
        <pc:spChg chg="mod">
          <ac:chgData name="Shirshak  Acharya" userId="S::shirshak.acharya@naamii.org.np::e8797709-bc5b-4c94-bd91-b3cc5c750645" providerId="AD" clId="Web-{853750A8-C150-DA58-6BAF-42F5FCB57D20}" dt="2024-08-05T09:19:57.467" v="77" actId="20577"/>
          <ac:spMkLst>
            <pc:docMk/>
            <pc:sldMk cId="971547398" sldId="333"/>
            <ac:spMk id="3" creationId="{841AC5E2-1DAA-CF3E-459D-02F878A0EFCF}"/>
          </ac:spMkLst>
        </pc:spChg>
      </pc:sldChg>
      <pc:sldChg chg="modSp">
        <pc:chgData name="Shirshak  Acharya" userId="S::shirshak.acharya@naamii.org.np::e8797709-bc5b-4c94-bd91-b3cc5c750645" providerId="AD" clId="Web-{853750A8-C150-DA58-6BAF-42F5FCB57D20}" dt="2024-08-05T08:58:15.098" v="32" actId="20577"/>
        <pc:sldMkLst>
          <pc:docMk/>
          <pc:sldMk cId="598291932" sldId="334"/>
        </pc:sldMkLst>
        <pc:spChg chg="mod">
          <ac:chgData name="Shirshak  Acharya" userId="S::shirshak.acharya@naamii.org.np::e8797709-bc5b-4c94-bd91-b3cc5c750645" providerId="AD" clId="Web-{853750A8-C150-DA58-6BAF-42F5FCB57D20}" dt="2024-08-05T08:58:15.098" v="32" actId="20577"/>
          <ac:spMkLst>
            <pc:docMk/>
            <pc:sldMk cId="598291932" sldId="334"/>
            <ac:spMk id="2" creationId="{83545C22-D37D-444E-948E-7310EC390761}"/>
          </ac:spMkLst>
        </pc:spChg>
      </pc:sldChg>
      <pc:sldChg chg="modSp">
        <pc:chgData name="Shirshak  Acharya" userId="S::shirshak.acharya@naamii.org.np::e8797709-bc5b-4c94-bd91-b3cc5c750645" providerId="AD" clId="Web-{853750A8-C150-DA58-6BAF-42F5FCB57D20}" dt="2024-08-05T08:58:20.926" v="35" actId="20577"/>
        <pc:sldMkLst>
          <pc:docMk/>
          <pc:sldMk cId="3260898163" sldId="335"/>
        </pc:sldMkLst>
        <pc:spChg chg="mod">
          <ac:chgData name="Shirshak  Acharya" userId="S::shirshak.acharya@naamii.org.np::e8797709-bc5b-4c94-bd91-b3cc5c750645" providerId="AD" clId="Web-{853750A8-C150-DA58-6BAF-42F5FCB57D20}" dt="2024-08-05T08:58:20.926" v="35" actId="20577"/>
          <ac:spMkLst>
            <pc:docMk/>
            <pc:sldMk cId="3260898163" sldId="335"/>
            <ac:spMk id="2" creationId="{E635EB48-EF10-E03D-0579-AB4A054F628F}"/>
          </ac:spMkLst>
        </pc:spChg>
      </pc:sldChg>
      <pc:sldChg chg="modSp">
        <pc:chgData name="Shirshak  Acharya" userId="S::shirshak.acharya@naamii.org.np::e8797709-bc5b-4c94-bd91-b3cc5c750645" providerId="AD" clId="Web-{853750A8-C150-DA58-6BAF-42F5FCB57D20}" dt="2024-08-05T08:58:29.427" v="38" actId="20577"/>
        <pc:sldMkLst>
          <pc:docMk/>
          <pc:sldMk cId="3420360430" sldId="336"/>
        </pc:sldMkLst>
        <pc:spChg chg="mod">
          <ac:chgData name="Shirshak  Acharya" userId="S::shirshak.acharya@naamii.org.np::e8797709-bc5b-4c94-bd91-b3cc5c750645" providerId="AD" clId="Web-{853750A8-C150-DA58-6BAF-42F5FCB57D20}" dt="2024-08-05T08:58:29.427" v="38" actId="20577"/>
          <ac:spMkLst>
            <pc:docMk/>
            <pc:sldMk cId="3420360430" sldId="336"/>
            <ac:spMk id="2" creationId="{6959E27B-11E8-2C3E-6EB3-1BA1101C33E8}"/>
          </ac:spMkLst>
        </pc:spChg>
      </pc:sldChg>
      <pc:sldChg chg="modSp">
        <pc:chgData name="Shirshak  Acharya" userId="S::shirshak.acharya@naamii.org.np::e8797709-bc5b-4c94-bd91-b3cc5c750645" providerId="AD" clId="Web-{853750A8-C150-DA58-6BAF-42F5FCB57D20}" dt="2024-08-05T08:58:35.974" v="42" actId="20577"/>
        <pc:sldMkLst>
          <pc:docMk/>
          <pc:sldMk cId="4010445545" sldId="337"/>
        </pc:sldMkLst>
        <pc:spChg chg="mod">
          <ac:chgData name="Shirshak  Acharya" userId="S::shirshak.acharya@naamii.org.np::e8797709-bc5b-4c94-bd91-b3cc5c750645" providerId="AD" clId="Web-{853750A8-C150-DA58-6BAF-42F5FCB57D20}" dt="2024-08-05T08:58:35.974" v="42" actId="20577"/>
          <ac:spMkLst>
            <pc:docMk/>
            <pc:sldMk cId="4010445545" sldId="337"/>
            <ac:spMk id="2" creationId="{6959E27B-11E8-2C3E-6EB3-1BA1101C33E8}"/>
          </ac:spMkLst>
        </pc:spChg>
      </pc:sldChg>
      <pc:sldChg chg="modSp">
        <pc:chgData name="Shirshak  Acharya" userId="S::shirshak.acharya@naamii.org.np::e8797709-bc5b-4c94-bd91-b3cc5c750645" providerId="AD" clId="Web-{853750A8-C150-DA58-6BAF-42F5FCB57D20}" dt="2024-08-05T08:58:38.771" v="45" actId="20577"/>
        <pc:sldMkLst>
          <pc:docMk/>
          <pc:sldMk cId="3404038481" sldId="339"/>
        </pc:sldMkLst>
        <pc:spChg chg="mod">
          <ac:chgData name="Shirshak  Acharya" userId="S::shirshak.acharya@naamii.org.np::e8797709-bc5b-4c94-bd91-b3cc5c750645" providerId="AD" clId="Web-{853750A8-C150-DA58-6BAF-42F5FCB57D20}" dt="2024-08-05T08:58:38.771" v="45" actId="20577"/>
          <ac:spMkLst>
            <pc:docMk/>
            <pc:sldMk cId="3404038481" sldId="339"/>
            <ac:spMk id="2" creationId="{B121B731-4180-7A9B-8775-D4620AAB8B7D}"/>
          </ac:spMkLst>
        </pc:spChg>
      </pc:sldChg>
      <pc:sldChg chg="modSp">
        <pc:chgData name="Shirshak  Acharya" userId="S::shirshak.acharya@naamii.org.np::e8797709-bc5b-4c94-bd91-b3cc5c750645" providerId="AD" clId="Web-{853750A8-C150-DA58-6BAF-42F5FCB57D20}" dt="2024-08-05T08:59:40.616" v="75" actId="20577"/>
        <pc:sldMkLst>
          <pc:docMk/>
          <pc:sldMk cId="1380210855" sldId="340"/>
        </pc:sldMkLst>
        <pc:spChg chg="mod">
          <ac:chgData name="Shirshak  Acharya" userId="S::shirshak.acharya@naamii.org.np::e8797709-bc5b-4c94-bd91-b3cc5c750645" providerId="AD" clId="Web-{853750A8-C150-DA58-6BAF-42F5FCB57D20}" dt="2024-08-05T08:59:40.616" v="75" actId="20577"/>
          <ac:spMkLst>
            <pc:docMk/>
            <pc:sldMk cId="1380210855" sldId="340"/>
            <ac:spMk id="2" creationId="{88056B68-5A82-4129-CFE9-C3EACB7567B4}"/>
          </ac:spMkLst>
        </pc:spChg>
      </pc:sldChg>
      <pc:sldChg chg="modSp">
        <pc:chgData name="Shirshak  Acharya" userId="S::shirshak.acharya@naamii.org.np::e8797709-bc5b-4c94-bd91-b3cc5c750645" providerId="AD" clId="Web-{853750A8-C150-DA58-6BAF-42F5FCB57D20}" dt="2024-08-05T08:59:19.303" v="68" actId="20577"/>
        <pc:sldMkLst>
          <pc:docMk/>
          <pc:sldMk cId="2056207473" sldId="341"/>
        </pc:sldMkLst>
        <pc:spChg chg="mod">
          <ac:chgData name="Shirshak  Acharya" userId="S::shirshak.acharya@naamii.org.np::e8797709-bc5b-4c94-bd91-b3cc5c750645" providerId="AD" clId="Web-{853750A8-C150-DA58-6BAF-42F5FCB57D20}" dt="2024-08-05T08:59:19.303" v="68" actId="20577"/>
          <ac:spMkLst>
            <pc:docMk/>
            <pc:sldMk cId="2056207473" sldId="341"/>
            <ac:spMk id="2" creationId="{FE4F65B2-1E4B-736F-4F56-F515FAF97FA2}"/>
          </ac:spMkLst>
        </pc:spChg>
      </pc:sldChg>
      <pc:sldChg chg="add replId">
        <pc:chgData name="Shirshak  Acharya" userId="S::shirshak.acharya@naamii.org.np::e8797709-bc5b-4c94-bd91-b3cc5c750645" providerId="AD" clId="Web-{853750A8-C150-DA58-6BAF-42F5FCB57D20}" dt="2024-08-05T11:15:46.432" v="78"/>
        <pc:sldMkLst>
          <pc:docMk/>
          <pc:sldMk cId="813815642" sldId="344"/>
        </pc:sldMkLst>
      </pc:sldChg>
      <pc:sldChg chg="modSp new">
        <pc:chgData name="Shirshak  Acharya" userId="S::shirshak.acharya@naamii.org.np::e8797709-bc5b-4c94-bd91-b3cc5c750645" providerId="AD" clId="Web-{853750A8-C150-DA58-6BAF-42F5FCB57D20}" dt="2024-08-05T11:23:53.793" v="216" actId="20577"/>
        <pc:sldMkLst>
          <pc:docMk/>
          <pc:sldMk cId="3514214764" sldId="345"/>
        </pc:sldMkLst>
        <pc:spChg chg="mod">
          <ac:chgData name="Shirshak  Acharya" userId="S::shirshak.acharya@naamii.org.np::e8797709-bc5b-4c94-bd91-b3cc5c750645" providerId="AD" clId="Web-{853750A8-C150-DA58-6BAF-42F5FCB57D20}" dt="2024-08-05T11:17:18.779" v="117" actId="20577"/>
          <ac:spMkLst>
            <pc:docMk/>
            <pc:sldMk cId="3514214764" sldId="345"/>
            <ac:spMk id="2" creationId="{90EC98F9-1D22-51BF-C07A-F1203D3868CB}"/>
          </ac:spMkLst>
        </pc:spChg>
        <pc:spChg chg="mod">
          <ac:chgData name="Shirshak  Acharya" userId="S::shirshak.acharya@naamii.org.np::e8797709-bc5b-4c94-bd91-b3cc5c750645" providerId="AD" clId="Web-{853750A8-C150-DA58-6BAF-42F5FCB57D20}" dt="2024-08-05T11:23:53.793" v="216" actId="20577"/>
          <ac:spMkLst>
            <pc:docMk/>
            <pc:sldMk cId="3514214764" sldId="345"/>
            <ac:spMk id="3" creationId="{81227C4C-1533-EDE8-7FD5-075C303460CE}"/>
          </ac:spMkLst>
        </pc:spChg>
      </pc:sldChg>
    </pc:docChg>
  </pc:docChgLst>
  <pc:docChgLst>
    <pc:chgData name="Shirshak  Acharya" userId="S::shirshak.acharya@naamii.org.np::e8797709-bc5b-4c94-bd91-b3cc5c750645" providerId="AD" clId="Web-{0AC0B7DD-E0AB-75B9-D50B-BAB86B1DB912}"/>
    <pc:docChg chg="modSld">
      <pc:chgData name="Shirshak  Acharya" userId="S::shirshak.acharya@naamii.org.np::e8797709-bc5b-4c94-bd91-b3cc5c750645" providerId="AD" clId="Web-{0AC0B7DD-E0AB-75B9-D50B-BAB86B1DB912}" dt="2024-08-18T14:49:08.793" v="16" actId="1076"/>
      <pc:docMkLst>
        <pc:docMk/>
      </pc:docMkLst>
      <pc:sldChg chg="addSp delSp modSp">
        <pc:chgData name="Shirshak  Acharya" userId="S::shirshak.acharya@naamii.org.np::e8797709-bc5b-4c94-bd91-b3cc5c750645" providerId="AD" clId="Web-{0AC0B7DD-E0AB-75B9-D50B-BAB86B1DB912}" dt="2024-08-18T14:49:08.793" v="16" actId="1076"/>
        <pc:sldMkLst>
          <pc:docMk/>
          <pc:sldMk cId="3938222351" sldId="366"/>
        </pc:sldMkLst>
        <pc:picChg chg="add mod">
          <ac:chgData name="Shirshak  Acharya" userId="S::shirshak.acharya@naamii.org.np::e8797709-bc5b-4c94-bd91-b3cc5c750645" providerId="AD" clId="Web-{0AC0B7DD-E0AB-75B9-D50B-BAB86B1DB912}" dt="2024-08-18T14:49:08.793" v="16" actId="1076"/>
          <ac:picMkLst>
            <pc:docMk/>
            <pc:sldMk cId="3938222351" sldId="366"/>
            <ac:picMk id="3" creationId="{54FB297C-42EA-4029-EE06-F8E3916C0260}"/>
          </ac:picMkLst>
        </pc:picChg>
        <pc:picChg chg="del">
          <ac:chgData name="Shirshak  Acharya" userId="S::shirshak.acharya@naamii.org.np::e8797709-bc5b-4c94-bd91-b3cc5c750645" providerId="AD" clId="Web-{0AC0B7DD-E0AB-75B9-D50B-BAB86B1DB912}" dt="2024-08-18T14:48:03.617" v="0"/>
          <ac:picMkLst>
            <pc:docMk/>
            <pc:sldMk cId="3938222351" sldId="366"/>
            <ac:picMk id="18" creationId="{99272D3F-36C4-132A-BDA5-84521AF00C77}"/>
          </ac:picMkLst>
        </pc:picChg>
        <pc:picChg chg="del">
          <ac:chgData name="Shirshak  Acharya" userId="S::shirshak.acharya@naamii.org.np::e8797709-bc5b-4c94-bd91-b3cc5c750645" providerId="AD" clId="Web-{0AC0B7DD-E0AB-75B9-D50B-BAB86B1DB912}" dt="2024-08-18T14:48:28.196" v="7"/>
          <ac:picMkLst>
            <pc:docMk/>
            <pc:sldMk cId="3938222351" sldId="366"/>
            <ac:picMk id="20" creationId="{60C1EACE-468D-80BD-0076-DEC0783B0B4F}"/>
          </ac:picMkLst>
        </pc:picChg>
        <pc:picChg chg="del">
          <ac:chgData name="Shirshak  Acharya" userId="S::shirshak.acharya@naamii.org.np::e8797709-bc5b-4c94-bd91-b3cc5c750645" providerId="AD" clId="Web-{0AC0B7DD-E0AB-75B9-D50B-BAB86B1DB912}" dt="2024-08-18T14:48:28.196" v="6"/>
          <ac:picMkLst>
            <pc:docMk/>
            <pc:sldMk cId="3938222351" sldId="366"/>
            <ac:picMk id="22" creationId="{AF2CBD52-A70B-16D3-EE9B-CE860BADEB08}"/>
          </ac:picMkLst>
        </pc:picChg>
        <pc:picChg chg="del">
          <ac:chgData name="Shirshak  Acharya" userId="S::shirshak.acharya@naamii.org.np::e8797709-bc5b-4c94-bd91-b3cc5c750645" providerId="AD" clId="Web-{0AC0B7DD-E0AB-75B9-D50B-BAB86B1DB912}" dt="2024-08-18T14:48:28.196" v="5"/>
          <ac:picMkLst>
            <pc:docMk/>
            <pc:sldMk cId="3938222351" sldId="366"/>
            <ac:picMk id="24" creationId="{B345E94B-7A5D-0BF7-8D10-66BC5174748B}"/>
          </ac:picMkLst>
        </pc:picChg>
        <pc:picChg chg="del">
          <ac:chgData name="Shirshak  Acharya" userId="S::shirshak.acharya@naamii.org.np::e8797709-bc5b-4c94-bd91-b3cc5c750645" providerId="AD" clId="Web-{0AC0B7DD-E0AB-75B9-D50B-BAB86B1DB912}" dt="2024-08-18T14:48:28.196" v="4"/>
          <ac:picMkLst>
            <pc:docMk/>
            <pc:sldMk cId="3938222351" sldId="366"/>
            <ac:picMk id="28" creationId="{6924E8A1-0770-384D-7BDE-C53BE35B45DB}"/>
          </ac:picMkLst>
        </pc:picChg>
        <pc:picChg chg="del">
          <ac:chgData name="Shirshak  Acharya" userId="S::shirshak.acharya@naamii.org.np::e8797709-bc5b-4c94-bd91-b3cc5c750645" providerId="AD" clId="Web-{0AC0B7DD-E0AB-75B9-D50B-BAB86B1DB912}" dt="2024-08-18T14:48:28.196" v="3"/>
          <ac:picMkLst>
            <pc:docMk/>
            <pc:sldMk cId="3938222351" sldId="366"/>
            <ac:picMk id="30" creationId="{61F6A52D-4EEC-AA56-B949-8FACD8F1D662}"/>
          </ac:picMkLst>
        </pc:picChg>
        <pc:picChg chg="del">
          <ac:chgData name="Shirshak  Acharya" userId="S::shirshak.acharya@naamii.org.np::e8797709-bc5b-4c94-bd91-b3cc5c750645" providerId="AD" clId="Web-{0AC0B7DD-E0AB-75B9-D50B-BAB86B1DB912}" dt="2024-08-18T14:48:28.196" v="2"/>
          <ac:picMkLst>
            <pc:docMk/>
            <pc:sldMk cId="3938222351" sldId="366"/>
            <ac:picMk id="32" creationId="{8570D6E3-A8EA-7D9D-69EE-3BC11C30BC5C}"/>
          </ac:picMkLst>
        </pc:picChg>
        <pc:picChg chg="del">
          <ac:chgData name="Shirshak  Acharya" userId="S::shirshak.acharya@naamii.org.np::e8797709-bc5b-4c94-bd91-b3cc5c750645" providerId="AD" clId="Web-{0AC0B7DD-E0AB-75B9-D50B-BAB86B1DB912}" dt="2024-08-18T14:48:28.196" v="1"/>
          <ac:picMkLst>
            <pc:docMk/>
            <pc:sldMk cId="3938222351" sldId="366"/>
            <ac:picMk id="33" creationId="{D836FDF3-06AA-8478-6FE8-2F8F51B3A464}"/>
          </ac:picMkLst>
        </pc:picChg>
      </pc:sldChg>
    </pc:docChg>
  </pc:docChgLst>
  <pc:docChgLst>
    <pc:chgData name="Shirshak  Acharya" userId="S::shirshak.acharya@naamii.org.np::e8797709-bc5b-4c94-bd91-b3cc5c750645" providerId="AD" clId="Web-{A939772C-C469-EA7F-F4C0-3E378362C003}"/>
    <pc:docChg chg="addSld delSld modSld">
      <pc:chgData name="Shirshak  Acharya" userId="S::shirshak.acharya@naamii.org.np::e8797709-bc5b-4c94-bd91-b3cc5c750645" providerId="AD" clId="Web-{A939772C-C469-EA7F-F4C0-3E378362C003}" dt="2024-08-03T05:23:28.180" v="443" actId="20577"/>
      <pc:docMkLst>
        <pc:docMk/>
      </pc:docMkLst>
      <pc:sldChg chg="addSp delSp modSp">
        <pc:chgData name="Shirshak  Acharya" userId="S::shirshak.acharya@naamii.org.np::e8797709-bc5b-4c94-bd91-b3cc5c750645" providerId="AD" clId="Web-{A939772C-C469-EA7F-F4C0-3E378362C003}" dt="2024-08-03T04:48:44.752" v="126" actId="1076"/>
        <pc:sldMkLst>
          <pc:docMk/>
          <pc:sldMk cId="2347777343" sldId="312"/>
        </pc:sldMkLst>
        <pc:spChg chg="mod">
          <ac:chgData name="Shirshak  Acharya" userId="S::shirshak.acharya@naamii.org.np::e8797709-bc5b-4c94-bd91-b3cc5c750645" providerId="AD" clId="Web-{A939772C-C469-EA7F-F4C0-3E378362C003}" dt="2024-08-03T04:47:50.610" v="118" actId="20577"/>
          <ac:spMkLst>
            <pc:docMk/>
            <pc:sldMk cId="2347777343" sldId="312"/>
            <ac:spMk id="2" creationId="{83545C22-D37D-444E-948E-7310EC390761}"/>
          </ac:spMkLst>
        </pc:spChg>
        <pc:spChg chg="del mod">
          <ac:chgData name="Shirshak  Acharya" userId="S::shirshak.acharya@naamii.org.np::e8797709-bc5b-4c94-bd91-b3cc5c750645" providerId="AD" clId="Web-{A939772C-C469-EA7F-F4C0-3E378362C003}" dt="2024-08-03T04:45:12.169" v="95"/>
          <ac:spMkLst>
            <pc:docMk/>
            <pc:sldMk cId="2347777343" sldId="312"/>
            <ac:spMk id="3" creationId="{56256789-EF52-E45B-6DF8-FC23098BCF8D}"/>
          </ac:spMkLst>
        </pc:spChg>
        <pc:spChg chg="add mod">
          <ac:chgData name="Shirshak  Acharya" userId="S::shirshak.acharya@naamii.org.np::e8797709-bc5b-4c94-bd91-b3cc5c750645" providerId="AD" clId="Web-{A939772C-C469-EA7F-F4C0-3E378362C003}" dt="2024-08-03T04:48:35.361" v="125" actId="1076"/>
          <ac:spMkLst>
            <pc:docMk/>
            <pc:sldMk cId="2347777343" sldId="312"/>
            <ac:spMk id="5" creationId="{C487DC9A-D73E-3D40-1FBB-8EA81D3D0044}"/>
          </ac:spMkLst>
        </pc:spChg>
        <pc:picChg chg="add mod ord modCrop">
          <ac:chgData name="Shirshak  Acharya" userId="S::shirshak.acharya@naamii.org.np::e8797709-bc5b-4c94-bd91-b3cc5c750645" providerId="AD" clId="Web-{A939772C-C469-EA7F-F4C0-3E378362C003}" dt="2024-08-03T04:48:44.752" v="126" actId="1076"/>
          <ac:picMkLst>
            <pc:docMk/>
            <pc:sldMk cId="2347777343" sldId="312"/>
            <ac:picMk id="4" creationId="{8940CF78-D462-7A9E-58A4-8BC29E14225D}"/>
          </ac:picMkLst>
        </pc:picChg>
      </pc:sldChg>
      <pc:sldChg chg="modSp add replId">
        <pc:chgData name="Shirshak  Acharya" userId="S::shirshak.acharya@naamii.org.np::e8797709-bc5b-4c94-bd91-b3cc5c750645" providerId="AD" clId="Web-{A939772C-C469-EA7F-F4C0-3E378362C003}" dt="2024-08-03T05:00:28.988" v="300" actId="20577"/>
        <pc:sldMkLst>
          <pc:docMk/>
          <pc:sldMk cId="2603447581" sldId="328"/>
        </pc:sldMkLst>
        <pc:spChg chg="mod">
          <ac:chgData name="Shirshak  Acharya" userId="S::shirshak.acharya@naamii.org.np::e8797709-bc5b-4c94-bd91-b3cc5c750645" providerId="AD" clId="Web-{A939772C-C469-EA7F-F4C0-3E378362C003}" dt="2024-08-03T04:56:21.263" v="214" actId="20577"/>
          <ac:spMkLst>
            <pc:docMk/>
            <pc:sldMk cId="2603447581" sldId="328"/>
            <ac:spMk id="2" creationId="{83545C22-D37D-444E-948E-7310EC390761}"/>
          </ac:spMkLst>
        </pc:spChg>
        <pc:spChg chg="mod">
          <ac:chgData name="Shirshak  Acharya" userId="S::shirshak.acharya@naamii.org.np::e8797709-bc5b-4c94-bd91-b3cc5c750645" providerId="AD" clId="Web-{A939772C-C469-EA7F-F4C0-3E378362C003}" dt="2024-08-03T05:00:28.988" v="300" actId="20577"/>
          <ac:spMkLst>
            <pc:docMk/>
            <pc:sldMk cId="2603447581" sldId="328"/>
            <ac:spMk id="3" creationId="{56256789-EF52-E45B-6DF8-FC23098BCF8D}"/>
          </ac:spMkLst>
        </pc:spChg>
      </pc:sldChg>
      <pc:sldChg chg="modSp new">
        <pc:chgData name="Shirshak  Acharya" userId="S::shirshak.acharya@naamii.org.np::e8797709-bc5b-4c94-bd91-b3cc5c750645" providerId="AD" clId="Web-{A939772C-C469-EA7F-F4C0-3E378362C003}" dt="2024-08-03T04:55:30.340" v="201" actId="20577"/>
        <pc:sldMkLst>
          <pc:docMk/>
          <pc:sldMk cId="2561126530" sldId="329"/>
        </pc:sldMkLst>
        <pc:spChg chg="mod">
          <ac:chgData name="Shirshak  Acharya" userId="S::shirshak.acharya@naamii.org.np::e8797709-bc5b-4c94-bd91-b3cc5c750645" providerId="AD" clId="Web-{A939772C-C469-EA7F-F4C0-3E378362C003}" dt="2024-08-03T04:55:30.340" v="201" actId="20577"/>
          <ac:spMkLst>
            <pc:docMk/>
            <pc:sldMk cId="2561126530" sldId="329"/>
            <ac:spMk id="2" creationId="{A24CDA6F-2F65-EB99-4C23-0C0B1FC3A3D8}"/>
          </ac:spMkLst>
        </pc:spChg>
        <pc:spChg chg="mod">
          <ac:chgData name="Shirshak  Acharya" userId="S::shirshak.acharya@naamii.org.np::e8797709-bc5b-4c94-bd91-b3cc5c750645" providerId="AD" clId="Web-{A939772C-C469-EA7F-F4C0-3E378362C003}" dt="2024-08-03T04:55:29.699" v="199" actId="20577"/>
          <ac:spMkLst>
            <pc:docMk/>
            <pc:sldMk cId="2561126530" sldId="329"/>
            <ac:spMk id="3" creationId="{68B2C64F-03EF-A1C6-2B5A-163FB60FE928}"/>
          </ac:spMkLst>
        </pc:spChg>
      </pc:sldChg>
      <pc:sldChg chg="add replId">
        <pc:chgData name="Shirshak  Acharya" userId="S::shirshak.acharya@naamii.org.np::e8797709-bc5b-4c94-bd91-b3cc5c750645" providerId="AD" clId="Web-{A939772C-C469-EA7F-F4C0-3E378362C003}" dt="2024-08-03T04:56:08.107" v="202"/>
        <pc:sldMkLst>
          <pc:docMk/>
          <pc:sldMk cId="1578560041" sldId="330"/>
        </pc:sldMkLst>
      </pc:sldChg>
      <pc:sldChg chg="addSp delSp modSp new">
        <pc:chgData name="Shirshak  Acharya" userId="S::shirshak.acharya@naamii.org.np::e8797709-bc5b-4c94-bd91-b3cc5c750645" providerId="AD" clId="Web-{A939772C-C469-EA7F-F4C0-3E378362C003}" dt="2024-08-03T05:21:18.973" v="368" actId="20577"/>
        <pc:sldMkLst>
          <pc:docMk/>
          <pc:sldMk cId="1573782036" sldId="331"/>
        </pc:sldMkLst>
        <pc:spChg chg="mod">
          <ac:chgData name="Shirshak  Acharya" userId="S::shirshak.acharya@naamii.org.np::e8797709-bc5b-4c94-bd91-b3cc5c750645" providerId="AD" clId="Web-{A939772C-C469-EA7F-F4C0-3E378362C003}" dt="2024-08-03T05:21:18.973" v="368" actId="20577"/>
          <ac:spMkLst>
            <pc:docMk/>
            <pc:sldMk cId="1573782036" sldId="331"/>
            <ac:spMk id="2" creationId="{132B86E2-D7F5-564D-F740-8C31D6934C71}"/>
          </ac:spMkLst>
        </pc:spChg>
        <pc:spChg chg="del">
          <ac:chgData name="Shirshak  Acharya" userId="S::shirshak.acharya@naamii.org.np::e8797709-bc5b-4c94-bd91-b3cc5c750645" providerId="AD" clId="Web-{A939772C-C469-EA7F-F4C0-3E378362C003}" dt="2024-08-03T05:12:33.985" v="325"/>
          <ac:spMkLst>
            <pc:docMk/>
            <pc:sldMk cId="1573782036" sldId="331"/>
            <ac:spMk id="3" creationId="{E145CD57-780D-A408-6873-3B654BCBCD31}"/>
          </ac:spMkLst>
        </pc:spChg>
        <pc:picChg chg="add mod ord">
          <ac:chgData name="Shirshak  Acharya" userId="S::shirshak.acharya@naamii.org.np::e8797709-bc5b-4c94-bd91-b3cc5c750645" providerId="AD" clId="Web-{A939772C-C469-EA7F-F4C0-3E378362C003}" dt="2024-08-03T05:18:47.591" v="331" actId="1076"/>
          <ac:picMkLst>
            <pc:docMk/>
            <pc:sldMk cId="1573782036" sldId="331"/>
            <ac:picMk id="4" creationId="{A0D003B2-238B-1B7D-8D82-CAD8EDDA7F33}"/>
          </ac:picMkLst>
        </pc:picChg>
      </pc:sldChg>
      <pc:sldChg chg="add del replId">
        <pc:chgData name="Shirshak  Acharya" userId="S::shirshak.acharya@naamii.org.np::e8797709-bc5b-4c94-bd91-b3cc5c750645" providerId="AD" clId="Web-{A939772C-C469-EA7F-F4C0-3E378362C003}" dt="2024-08-03T05:21:40.270" v="370"/>
        <pc:sldMkLst>
          <pc:docMk/>
          <pc:sldMk cId="42974967" sldId="332"/>
        </pc:sldMkLst>
      </pc:sldChg>
      <pc:sldChg chg="modSp new">
        <pc:chgData name="Shirshak  Acharya" userId="S::shirshak.acharya@naamii.org.np::e8797709-bc5b-4c94-bd91-b3cc5c750645" providerId="AD" clId="Web-{A939772C-C469-EA7F-F4C0-3E378362C003}" dt="2024-08-03T05:23:28.180" v="443" actId="20577"/>
        <pc:sldMkLst>
          <pc:docMk/>
          <pc:sldMk cId="2584489980" sldId="332"/>
        </pc:sldMkLst>
        <pc:spChg chg="mod">
          <ac:chgData name="Shirshak  Acharya" userId="S::shirshak.acharya@naamii.org.np::e8797709-bc5b-4c94-bd91-b3cc5c750645" providerId="AD" clId="Web-{A939772C-C469-EA7F-F4C0-3E378362C003}" dt="2024-08-03T05:21:47.630" v="376" actId="20577"/>
          <ac:spMkLst>
            <pc:docMk/>
            <pc:sldMk cId="2584489980" sldId="332"/>
            <ac:spMk id="2" creationId="{63DF4873-A092-AE4A-6F55-5D8C1BFB1A54}"/>
          </ac:spMkLst>
        </pc:spChg>
        <pc:spChg chg="mod">
          <ac:chgData name="Shirshak  Acharya" userId="S::shirshak.acharya@naamii.org.np::e8797709-bc5b-4c94-bd91-b3cc5c750645" providerId="AD" clId="Web-{A939772C-C469-EA7F-F4C0-3E378362C003}" dt="2024-08-03T05:23:28.180" v="443" actId="20577"/>
          <ac:spMkLst>
            <pc:docMk/>
            <pc:sldMk cId="2584489980" sldId="332"/>
            <ac:spMk id="3" creationId="{D5131AAE-5086-4758-9434-6818F2CC422D}"/>
          </ac:spMkLst>
        </pc:spChg>
      </pc:sldChg>
    </pc:docChg>
  </pc:docChgLst>
  <pc:docChgLst>
    <pc:chgData name="Shirshak  Acharya" userId="S::shirshak.acharya@naamii.org.np::e8797709-bc5b-4c94-bd91-b3cc5c750645" providerId="AD" clId="Web-{324921BA-1EC0-9C47-68B2-9DB59000450B}"/>
    <pc:docChg chg="modSld">
      <pc:chgData name="Shirshak  Acharya" userId="S::shirshak.acharya@naamii.org.np::e8797709-bc5b-4c94-bd91-b3cc5c750645" providerId="AD" clId="Web-{324921BA-1EC0-9C47-68B2-9DB59000450B}" dt="2024-08-11T07:07:39.954" v="14" actId="1076"/>
      <pc:docMkLst>
        <pc:docMk/>
      </pc:docMkLst>
      <pc:sldChg chg="modSp">
        <pc:chgData name="Shirshak  Acharya" userId="S::shirshak.acharya@naamii.org.np::e8797709-bc5b-4c94-bd91-b3cc5c750645" providerId="AD" clId="Web-{324921BA-1EC0-9C47-68B2-9DB59000450B}" dt="2024-08-11T07:04:29.342" v="2" actId="1076"/>
        <pc:sldMkLst>
          <pc:docMk/>
          <pc:sldMk cId="2802970700" sldId="309"/>
        </pc:sldMkLst>
        <pc:spChg chg="mod">
          <ac:chgData name="Shirshak  Acharya" userId="S::shirshak.acharya@naamii.org.np::e8797709-bc5b-4c94-bd91-b3cc5c750645" providerId="AD" clId="Web-{324921BA-1EC0-9C47-68B2-9DB59000450B}" dt="2024-08-11T07:04:29.342" v="2" actId="1076"/>
          <ac:spMkLst>
            <pc:docMk/>
            <pc:sldMk cId="2802970700" sldId="309"/>
            <ac:spMk id="2" creationId="{01307153-739B-15D8-D458-92C51C667E21}"/>
          </ac:spMkLst>
        </pc:spChg>
      </pc:sldChg>
      <pc:sldChg chg="addSp modSp">
        <pc:chgData name="Shirshak  Acharya" userId="S::shirshak.acharya@naamii.org.np::e8797709-bc5b-4c94-bd91-b3cc5c750645" providerId="AD" clId="Web-{324921BA-1EC0-9C47-68B2-9DB59000450B}" dt="2024-08-11T07:07:39.954" v="14" actId="1076"/>
        <pc:sldMkLst>
          <pc:docMk/>
          <pc:sldMk cId="3353451148" sldId="322"/>
        </pc:sldMkLst>
        <pc:picChg chg="add mod">
          <ac:chgData name="Shirshak  Acharya" userId="S::shirshak.acharya@naamii.org.np::e8797709-bc5b-4c94-bd91-b3cc5c750645" providerId="AD" clId="Web-{324921BA-1EC0-9C47-68B2-9DB59000450B}" dt="2024-08-11T07:07:39.954" v="14" actId="1076"/>
          <ac:picMkLst>
            <pc:docMk/>
            <pc:sldMk cId="3353451148" sldId="322"/>
            <ac:picMk id="3" creationId="{101D105F-7D55-38F2-5269-A0828FC5039D}"/>
          </ac:picMkLst>
        </pc:picChg>
      </pc:sldChg>
      <pc:sldChg chg="delSp modSp">
        <pc:chgData name="Shirshak  Acharya" userId="S::shirshak.acharya@naamii.org.np::e8797709-bc5b-4c94-bd91-b3cc5c750645" providerId="AD" clId="Web-{324921BA-1EC0-9C47-68B2-9DB59000450B}" dt="2024-08-11T07:07:07.125" v="10"/>
        <pc:sldMkLst>
          <pc:docMk/>
          <pc:sldMk cId="572008982" sldId="324"/>
        </pc:sldMkLst>
        <pc:spChg chg="mod">
          <ac:chgData name="Shirshak  Acharya" userId="S::shirshak.acharya@naamii.org.np::e8797709-bc5b-4c94-bd91-b3cc5c750645" providerId="AD" clId="Web-{324921BA-1EC0-9C47-68B2-9DB59000450B}" dt="2024-08-11T07:04:45.202" v="4" actId="1076"/>
          <ac:spMkLst>
            <pc:docMk/>
            <pc:sldMk cId="572008982" sldId="324"/>
            <ac:spMk id="2" creationId="{01307153-739B-15D8-D458-92C51C667E21}"/>
          </ac:spMkLst>
        </pc:spChg>
        <pc:picChg chg="del mod">
          <ac:chgData name="Shirshak  Acharya" userId="S::shirshak.acharya@naamii.org.np::e8797709-bc5b-4c94-bd91-b3cc5c750645" providerId="AD" clId="Web-{324921BA-1EC0-9C47-68B2-9DB59000450B}" dt="2024-08-11T07:07:07.125" v="10"/>
          <ac:picMkLst>
            <pc:docMk/>
            <pc:sldMk cId="572008982" sldId="324"/>
            <ac:picMk id="3" creationId="{DD692C1E-7A01-7E0B-41FA-243B67FE17E4}"/>
          </ac:picMkLst>
        </pc:picChg>
      </pc:sldChg>
    </pc:docChg>
  </pc:docChgLst>
  <pc:docChgLst>
    <pc:chgData name="Shirshak  Acharya" userId="S::shirshak.acharya@naamii.org.np::e8797709-bc5b-4c94-bd91-b3cc5c750645" providerId="AD" clId="Web-{954897E3-16DE-FB30-1923-9B1E1A3C4249}"/>
    <pc:docChg chg="addSld modSld">
      <pc:chgData name="Shirshak  Acharya" userId="S::shirshak.acharya@naamii.org.np::e8797709-bc5b-4c94-bd91-b3cc5c750645" providerId="AD" clId="Web-{954897E3-16DE-FB30-1923-9B1E1A3C4249}" dt="2024-08-21T05:34:01.228" v="242"/>
      <pc:docMkLst>
        <pc:docMk/>
      </pc:docMkLst>
      <pc:sldChg chg="addSp delSp modSp">
        <pc:chgData name="Shirshak  Acharya" userId="S::shirshak.acharya@naamii.org.np::e8797709-bc5b-4c94-bd91-b3cc5c750645" providerId="AD" clId="Web-{954897E3-16DE-FB30-1923-9B1E1A3C4249}" dt="2024-08-21T05:33:40.899" v="240"/>
        <pc:sldMkLst>
          <pc:docMk/>
          <pc:sldMk cId="2967258550" sldId="326"/>
        </pc:sldMkLst>
        <pc:spChg chg="add del mod">
          <ac:chgData name="Shirshak  Acharya" userId="S::shirshak.acharya@naamii.org.np::e8797709-bc5b-4c94-bd91-b3cc5c750645" providerId="AD" clId="Web-{954897E3-16DE-FB30-1923-9B1E1A3C4249}" dt="2024-08-21T05:33:26.351" v="237"/>
          <ac:spMkLst>
            <pc:docMk/>
            <pc:sldMk cId="2967258550" sldId="326"/>
            <ac:spMk id="5" creationId="{FB88E483-FC48-7F7D-9375-4646186BE1B6}"/>
          </ac:spMkLst>
        </pc:spChg>
        <pc:spChg chg="add del mod">
          <ac:chgData name="Shirshak  Acharya" userId="S::shirshak.acharya@naamii.org.np::e8797709-bc5b-4c94-bd91-b3cc5c750645" providerId="AD" clId="Web-{954897E3-16DE-FB30-1923-9B1E1A3C4249}" dt="2024-08-21T05:33:40.899" v="240"/>
          <ac:spMkLst>
            <pc:docMk/>
            <pc:sldMk cId="2967258550" sldId="326"/>
            <ac:spMk id="9" creationId="{A218E3AC-CE99-9C3E-4A17-68638EB4E5EB}"/>
          </ac:spMkLst>
        </pc:spChg>
        <pc:graphicFrameChg chg="del">
          <ac:chgData name="Shirshak  Acharya" userId="S::shirshak.acharya@naamii.org.np::e8797709-bc5b-4c94-bd91-b3cc5c750645" providerId="AD" clId="Web-{954897E3-16DE-FB30-1923-9B1E1A3C4249}" dt="2024-08-21T05:28:47.544" v="236"/>
          <ac:graphicFrameMkLst>
            <pc:docMk/>
            <pc:sldMk cId="2967258550" sldId="326"/>
            <ac:graphicFrameMk id="6" creationId="{4E276C59-8FF6-71E6-E095-E1B144603B89}"/>
          </ac:graphicFrameMkLst>
        </pc:graphicFrameChg>
        <pc:graphicFrameChg chg="add">
          <ac:chgData name="Shirshak  Acharya" userId="S::shirshak.acharya@naamii.org.np::e8797709-bc5b-4c94-bd91-b3cc5c750645" providerId="AD" clId="Web-{954897E3-16DE-FB30-1923-9B1E1A3C4249}" dt="2024-08-21T05:33:36.180" v="239"/>
          <ac:graphicFrameMkLst>
            <pc:docMk/>
            <pc:sldMk cId="2967258550" sldId="326"/>
            <ac:graphicFrameMk id="11" creationId="{F8A0111B-6527-A708-F9BE-8AA0F599880B}"/>
          </ac:graphicFrameMkLst>
        </pc:graphicFrameChg>
        <pc:picChg chg="add del mod ord">
          <ac:chgData name="Shirshak  Acharya" userId="S::shirshak.acharya@naamii.org.np::e8797709-bc5b-4c94-bd91-b3cc5c750645" providerId="AD" clId="Web-{954897E3-16DE-FB30-1923-9B1E1A3C4249}" dt="2024-08-21T05:33:28.961" v="238"/>
          <ac:picMkLst>
            <pc:docMk/>
            <pc:sldMk cId="2967258550" sldId="326"/>
            <ac:picMk id="7" creationId="{737A8ECB-7A54-5826-E19A-5A41ACF1D6C2}"/>
          </ac:picMkLst>
        </pc:picChg>
      </pc:sldChg>
      <pc:sldChg chg="modSp">
        <pc:chgData name="Shirshak  Acharya" userId="S::shirshak.acharya@naamii.org.np::e8797709-bc5b-4c94-bd91-b3cc5c750645" providerId="AD" clId="Web-{954897E3-16DE-FB30-1923-9B1E1A3C4249}" dt="2024-08-21T05:34:01.228" v="242"/>
        <pc:sldMkLst>
          <pc:docMk/>
          <pc:sldMk cId="1380210855" sldId="340"/>
        </pc:sldMkLst>
        <pc:graphicFrameChg chg="mod modGraphic">
          <ac:chgData name="Shirshak  Acharya" userId="S::shirshak.acharya@naamii.org.np::e8797709-bc5b-4c94-bd91-b3cc5c750645" providerId="AD" clId="Web-{954897E3-16DE-FB30-1923-9B1E1A3C4249}" dt="2024-08-21T05:34:01.228" v="242"/>
          <ac:graphicFrameMkLst>
            <pc:docMk/>
            <pc:sldMk cId="1380210855" sldId="340"/>
            <ac:graphicFrameMk id="4" creationId="{25EEB675-B294-6799-1958-52D4791538F1}"/>
          </ac:graphicFrameMkLst>
        </pc:graphicFrameChg>
      </pc:sldChg>
      <pc:sldChg chg="addSp delSp modSp">
        <pc:chgData name="Shirshak  Acharya" userId="S::shirshak.acharya@naamii.org.np::e8797709-bc5b-4c94-bd91-b3cc5c750645" providerId="AD" clId="Web-{954897E3-16DE-FB30-1923-9B1E1A3C4249}" dt="2024-08-21T05:27:42.776" v="235" actId="20577"/>
        <pc:sldMkLst>
          <pc:docMk/>
          <pc:sldMk cId="3514214764" sldId="345"/>
        </pc:sldMkLst>
        <pc:spChg chg="mod">
          <ac:chgData name="Shirshak  Acharya" userId="S::shirshak.acharya@naamii.org.np::e8797709-bc5b-4c94-bd91-b3cc5c750645" providerId="AD" clId="Web-{954897E3-16DE-FB30-1923-9B1E1A3C4249}" dt="2024-08-21T05:21:19.762" v="23" actId="20577"/>
          <ac:spMkLst>
            <pc:docMk/>
            <pc:sldMk cId="3514214764" sldId="345"/>
            <ac:spMk id="2" creationId="{90EC98F9-1D22-51BF-C07A-F1203D3868CB}"/>
          </ac:spMkLst>
        </pc:spChg>
        <pc:spChg chg="mod">
          <ac:chgData name="Shirshak  Acharya" userId="S::shirshak.acharya@naamii.org.np::e8797709-bc5b-4c94-bd91-b3cc5c750645" providerId="AD" clId="Web-{954897E3-16DE-FB30-1923-9B1E1A3C4249}" dt="2024-08-21T05:27:42.776" v="235" actId="20577"/>
          <ac:spMkLst>
            <pc:docMk/>
            <pc:sldMk cId="3514214764" sldId="345"/>
            <ac:spMk id="3" creationId="{81227C4C-1533-EDE8-7FD5-075C303460CE}"/>
          </ac:spMkLst>
        </pc:spChg>
        <pc:spChg chg="add del mod">
          <ac:chgData name="Shirshak  Acharya" userId="S::shirshak.acharya@naamii.org.np::e8797709-bc5b-4c94-bd91-b3cc5c750645" providerId="AD" clId="Web-{954897E3-16DE-FB30-1923-9B1E1A3C4249}" dt="2024-08-21T05:23:01.625" v="87"/>
          <ac:spMkLst>
            <pc:docMk/>
            <pc:sldMk cId="3514214764" sldId="345"/>
            <ac:spMk id="4" creationId="{3D58B537-7353-3247-7F14-0F6F188BFAF0}"/>
          </ac:spMkLst>
        </pc:spChg>
        <pc:spChg chg="add del mod">
          <ac:chgData name="Shirshak  Acharya" userId="S::shirshak.acharya@naamii.org.np::e8797709-bc5b-4c94-bd91-b3cc5c750645" providerId="AD" clId="Web-{954897E3-16DE-FB30-1923-9B1E1A3C4249}" dt="2024-08-21T05:23:15.142" v="94"/>
          <ac:spMkLst>
            <pc:docMk/>
            <pc:sldMk cId="3514214764" sldId="345"/>
            <ac:spMk id="6" creationId="{1F0BECEB-E9E4-8FE4-5BA2-CCCAB07284D0}"/>
          </ac:spMkLst>
        </pc:spChg>
        <pc:picChg chg="add mod modCrop">
          <ac:chgData name="Shirshak  Acharya" userId="S::shirshak.acharya@naamii.org.np::e8797709-bc5b-4c94-bd91-b3cc5c750645" providerId="AD" clId="Web-{954897E3-16DE-FB30-1923-9B1E1A3C4249}" dt="2024-08-21T05:27:07.416" v="228" actId="1076"/>
          <ac:picMkLst>
            <pc:docMk/>
            <pc:sldMk cId="3514214764" sldId="345"/>
            <ac:picMk id="7" creationId="{DEA71AFB-5758-E310-5960-E4AA699E9CFF}"/>
          </ac:picMkLst>
        </pc:picChg>
      </pc:sldChg>
      <pc:sldChg chg="add replId">
        <pc:chgData name="Shirshak  Acharya" userId="S::shirshak.acharya@naamii.org.np::e8797709-bc5b-4c94-bd91-b3cc5c750645" providerId="AD" clId="Web-{954897E3-16DE-FB30-1923-9B1E1A3C4249}" dt="2024-08-21T05:21:10.637" v="15"/>
        <pc:sldMkLst>
          <pc:docMk/>
          <pc:sldMk cId="2017728629" sldId="38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jpeg"/><Relationship Id="rId4" Type="http://schemas.openxmlformats.org/officeDocument/2006/relationships/image" Target="../media/image24.png"/><Relationship Id="rId9" Type="http://schemas.openxmlformats.org/officeDocument/2006/relationships/image" Target="../media/image2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png"/><Relationship Id="rId7" Type="http://schemas.openxmlformats.org/officeDocument/2006/relationships/image" Target="../media/image3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pubmed.ncbi.nlm.nih.gov/33288961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pubmed.ncbi.nlm.nih.gov/33288961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11548-021-02363-8" TargetMode="External"/><Relationship Id="rId2" Type="http://schemas.openxmlformats.org/officeDocument/2006/relationships/hyperlink" Target="https://pubmed.ncbi.nlm.nih.gov/33288961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arxiv.org/abs/1904.08128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1.png"/><Relationship Id="rId4" Type="http://schemas.openxmlformats.org/officeDocument/2006/relationships/image" Target="../media/image6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7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eg"/><Relationship Id="rId5" Type="http://schemas.openxmlformats.org/officeDocument/2006/relationships/image" Target="../media/image83.jpeg"/><Relationship Id="rId4" Type="http://schemas.openxmlformats.org/officeDocument/2006/relationships/image" Target="../media/image8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image" Target="../media/image82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2857" y="459325"/>
            <a:ext cx="9144000" cy="2387600"/>
          </a:xfrm>
        </p:spPr>
        <p:txBody>
          <a:bodyPr>
            <a:normAutofit/>
          </a:bodyPr>
          <a:lstStyle/>
          <a:p>
            <a:r>
              <a:rPr lang="en-US" sz="4000"/>
              <a:t>Progress Report 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2247" y="3025466"/>
            <a:ext cx="11668125" cy="300831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en-US" sz="4400">
                <a:ea typeface="+mn-lt"/>
                <a:cs typeface="+mn-lt"/>
              </a:rPr>
              <a:t>Pelvic Bone Fracture with Injury Segmentation </a:t>
            </a:r>
            <a:endParaRPr lang="en-US" sz="4400"/>
          </a:p>
          <a:p>
            <a:endParaRPr lang="en-US"/>
          </a:p>
          <a:p>
            <a:r>
              <a:rPr lang="en-US" err="1"/>
              <a:t>Shirshak</a:t>
            </a:r>
            <a:r>
              <a:rPr lang="en-US"/>
              <a:t> Acharya, </a:t>
            </a:r>
          </a:p>
          <a:p>
            <a:r>
              <a:rPr lang="en-US"/>
              <a:t>Research Assistant, NAAMII</a:t>
            </a:r>
          </a:p>
          <a:p>
            <a:endParaRPr lang="en-US"/>
          </a:p>
        </p:txBody>
      </p:sp>
      <p:pic>
        <p:nvPicPr>
          <p:cNvPr id="7" name="Picture 6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656BD545-262C-D244-DEF0-925CE0726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7153-739B-15D8-D458-92C51C667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Fracture Example</a:t>
            </a:r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C6793E21-350B-02D2-6EA5-4F6D6D7D6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3EC02E8-B0F1-D1F8-AD35-99253FC7782A}"/>
              </a:ext>
            </a:extLst>
          </p:cNvPr>
          <p:cNvGraphicFramePr>
            <a:graphicFrameLocks noGrp="1"/>
          </p:cNvGraphicFramePr>
          <p:nvPr/>
        </p:nvGraphicFramePr>
        <p:xfrm>
          <a:off x="9809810" y="3958402"/>
          <a:ext cx="446948" cy="7416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6948">
                  <a:extLst>
                    <a:ext uri="{9D8B030D-6E8A-4147-A177-3AD203B41FA5}">
                      <a16:colId xmlns:a16="http://schemas.microsoft.com/office/drawing/2014/main" val="2787067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6651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29798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AA1B7C9-2465-AB52-F0FD-CD680CA5DD88}"/>
              </a:ext>
            </a:extLst>
          </p:cNvPr>
          <p:cNvGraphicFramePr>
            <a:graphicFrameLocks noGrp="1"/>
          </p:cNvGraphicFramePr>
          <p:nvPr/>
        </p:nvGraphicFramePr>
        <p:xfrm>
          <a:off x="10255134" y="3958402"/>
          <a:ext cx="44700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7002">
                  <a:extLst>
                    <a:ext uri="{9D8B030D-6E8A-4147-A177-3AD203B41FA5}">
                      <a16:colId xmlns:a16="http://schemas.microsoft.com/office/drawing/2014/main" val="533245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639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rgbClr val="CC12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135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rgbClr val="07FA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08208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3D9AC41-2363-FEDE-3D7A-3E96F524AFC9}"/>
              </a:ext>
            </a:extLst>
          </p:cNvPr>
          <p:cNvGraphicFramePr>
            <a:graphicFrameLocks noGrp="1"/>
          </p:cNvGraphicFramePr>
          <p:nvPr/>
        </p:nvGraphicFramePr>
        <p:xfrm>
          <a:off x="10700459" y="3958402"/>
          <a:ext cx="497817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7817">
                  <a:extLst>
                    <a:ext uri="{9D8B030D-6E8A-4147-A177-3AD203B41FA5}">
                      <a16:colId xmlns:a16="http://schemas.microsoft.com/office/drawing/2014/main" val="1358098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874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11</a:t>
                      </a:r>
                    </a:p>
                  </a:txBody>
                  <a:tcPr>
                    <a:solidFill>
                      <a:srgbClr val="32E6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404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12</a:t>
                      </a:r>
                    </a:p>
                  </a:txBody>
                  <a:tcPr>
                    <a:solidFill>
                      <a:srgbClr val="32A6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59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671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14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269888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5E09C31-B7BD-3801-5E88-DD7E4DB851C3}"/>
              </a:ext>
            </a:extLst>
          </p:cNvPr>
          <p:cNvGraphicFramePr>
            <a:graphicFrameLocks noGrp="1"/>
          </p:cNvGraphicFramePr>
          <p:nvPr/>
        </p:nvGraphicFramePr>
        <p:xfrm>
          <a:off x="11195263" y="3958402"/>
          <a:ext cx="44700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7002">
                  <a:extLst>
                    <a:ext uri="{9D8B030D-6E8A-4147-A177-3AD203B41FA5}">
                      <a16:colId xmlns:a16="http://schemas.microsoft.com/office/drawing/2014/main" val="533245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639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21</a:t>
                      </a:r>
                    </a:p>
                  </a:txBody>
                  <a:tcPr>
                    <a:solidFill>
                      <a:srgbClr val="E632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135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22</a:t>
                      </a:r>
                    </a:p>
                  </a:txBody>
                  <a:tcPr>
                    <a:solidFill>
                      <a:srgbClr val="C485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082086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C3395A15-A672-0B9B-BE70-FD440283FD75}"/>
              </a:ext>
            </a:extLst>
          </p:cNvPr>
          <p:cNvSpPr txBox="1"/>
          <p:nvPr/>
        </p:nvSpPr>
        <p:spPr>
          <a:xfrm>
            <a:off x="8558414" y="5425671"/>
            <a:ext cx="308864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 : Background </a:t>
            </a:r>
          </a:p>
          <a:p>
            <a:r>
              <a:rPr lang="en-US"/>
              <a:t>S : Sacrum </a:t>
            </a:r>
          </a:p>
          <a:p>
            <a:r>
              <a:rPr lang="en-US"/>
              <a:t>L : Left Iliac</a:t>
            </a:r>
          </a:p>
          <a:p>
            <a:r>
              <a:rPr lang="en-US"/>
              <a:t>R : Right Iliac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D3E141-A574-B2B2-9518-E24505076E2B}"/>
              </a:ext>
            </a:extLst>
          </p:cNvPr>
          <p:cNvSpPr txBox="1"/>
          <p:nvPr/>
        </p:nvSpPr>
        <p:spPr>
          <a:xfrm>
            <a:off x="126424" y="1676400"/>
            <a:ext cx="8986403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,Sans-Serif"/>
              <a:buChar char="•"/>
            </a:pPr>
            <a:r>
              <a:rPr lang="en-US" sz="2800">
                <a:cs typeface="Arial"/>
              </a:rPr>
              <a:t>Main Fragment -&gt; Largest </a:t>
            </a:r>
          </a:p>
          <a:p>
            <a:pPr marL="457200" indent="-457200">
              <a:buFont typeface="Arial,Sans-Serif"/>
              <a:buChar char="•"/>
            </a:pPr>
            <a:r>
              <a:rPr lang="en-US" sz="2800">
                <a:cs typeface="Arial"/>
              </a:rPr>
              <a:t>Main Fragment -&gt; Label 1, 11, 21</a:t>
            </a:r>
          </a:p>
          <a:p>
            <a:endParaRPr lang="en-US" sz="2800">
              <a:cs typeface="Arial"/>
            </a:endParaRPr>
          </a:p>
          <a:p>
            <a:pPr marL="457200" indent="-457200">
              <a:buFont typeface="Arial,Sans-Serif"/>
              <a:buChar char="•"/>
            </a:pPr>
            <a:r>
              <a:rPr lang="en-US" sz="2800">
                <a:cs typeface="Arial"/>
              </a:rPr>
              <a:t>Remaining Fragment -&gt; not depend on size. ​</a:t>
            </a:r>
            <a:endParaRPr lang="en-US"/>
          </a:p>
          <a:p>
            <a:pPr marL="457200" indent="-457200">
              <a:buFont typeface="Arial,Sans-Serif"/>
              <a:buChar char="•"/>
            </a:pPr>
            <a:r>
              <a:rPr lang="en-US" sz="2800">
                <a:cs typeface="Arial"/>
              </a:rPr>
              <a:t>Remaining Fragment -&gt; any order</a:t>
            </a:r>
          </a:p>
        </p:txBody>
      </p:sp>
      <p:pic>
        <p:nvPicPr>
          <p:cNvPr id="12" name="Picture 11" descr="A colorful pelvis with a blue string&#10;&#10;Description automatically generated">
            <a:extLst>
              <a:ext uri="{FF2B5EF4-FFF2-40B4-BE49-F238E27FC236}">
                <a16:creationId xmlns:a16="http://schemas.microsoft.com/office/drawing/2014/main" id="{F4118737-51AD-8824-AFD0-7DD1446F3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013" y="1457325"/>
            <a:ext cx="2905125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451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7153-739B-15D8-D458-92C51C667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7800"/>
            <a:ext cx="11249025" cy="1325563"/>
          </a:xfrm>
        </p:spPr>
        <p:txBody>
          <a:bodyPr/>
          <a:lstStyle/>
          <a:p>
            <a:pPr algn="ctr"/>
            <a:r>
              <a:rPr lang="en-US">
                <a:ea typeface="+mj-lt"/>
                <a:cs typeface="+mj-lt"/>
              </a:rPr>
              <a:t>Label For three hip fracture structures</a:t>
            </a:r>
            <a:endParaRPr lang="en-US"/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C6793E21-350B-02D2-6EA5-4F6D6D7D6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3EC02E8-B0F1-D1F8-AD35-99253FC7782A}"/>
              </a:ext>
            </a:extLst>
          </p:cNvPr>
          <p:cNvGraphicFramePr>
            <a:graphicFrameLocks noGrp="1"/>
          </p:cNvGraphicFramePr>
          <p:nvPr/>
        </p:nvGraphicFramePr>
        <p:xfrm>
          <a:off x="9809810" y="3958402"/>
          <a:ext cx="446948" cy="7416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6948">
                  <a:extLst>
                    <a:ext uri="{9D8B030D-6E8A-4147-A177-3AD203B41FA5}">
                      <a16:colId xmlns:a16="http://schemas.microsoft.com/office/drawing/2014/main" val="2787067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6651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29798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AA1B7C9-2465-AB52-F0FD-CD680CA5DD88}"/>
              </a:ext>
            </a:extLst>
          </p:cNvPr>
          <p:cNvGraphicFramePr>
            <a:graphicFrameLocks noGrp="1"/>
          </p:cNvGraphicFramePr>
          <p:nvPr/>
        </p:nvGraphicFramePr>
        <p:xfrm>
          <a:off x="10255134" y="3958402"/>
          <a:ext cx="44700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7002">
                  <a:extLst>
                    <a:ext uri="{9D8B030D-6E8A-4147-A177-3AD203B41FA5}">
                      <a16:colId xmlns:a16="http://schemas.microsoft.com/office/drawing/2014/main" val="533245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639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rgbClr val="CC12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135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rgbClr val="07FA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08208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3D9AC41-2363-FEDE-3D7A-3E96F524AF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388751"/>
              </p:ext>
            </p:extLst>
          </p:nvPr>
        </p:nvGraphicFramePr>
        <p:xfrm>
          <a:off x="10700459" y="3958402"/>
          <a:ext cx="497817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7817">
                  <a:extLst>
                    <a:ext uri="{9D8B030D-6E8A-4147-A177-3AD203B41FA5}">
                      <a16:colId xmlns:a16="http://schemas.microsoft.com/office/drawing/2014/main" val="1358098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874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11</a:t>
                      </a:r>
                    </a:p>
                  </a:txBody>
                  <a:tcPr>
                    <a:solidFill>
                      <a:srgbClr val="32E6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404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12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59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671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14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269888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5E09C31-B7BD-3801-5E88-DD7E4DB851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662030"/>
              </p:ext>
            </p:extLst>
          </p:nvPr>
        </p:nvGraphicFramePr>
        <p:xfrm>
          <a:off x="11195263" y="3958402"/>
          <a:ext cx="44700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7002">
                  <a:extLst>
                    <a:ext uri="{9D8B030D-6E8A-4147-A177-3AD203B41FA5}">
                      <a16:colId xmlns:a16="http://schemas.microsoft.com/office/drawing/2014/main" val="533245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639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21</a:t>
                      </a:r>
                    </a:p>
                  </a:txBody>
                  <a:tcPr>
                    <a:solidFill>
                      <a:srgbClr val="C55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135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22</a:t>
                      </a:r>
                    </a:p>
                  </a:txBody>
                  <a:tcPr>
                    <a:solidFill>
                      <a:srgbClr val="F20A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08208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ACECFAA3-343D-BFAB-F75F-482D796003B4}"/>
              </a:ext>
            </a:extLst>
          </p:cNvPr>
          <p:cNvSpPr txBox="1"/>
          <p:nvPr/>
        </p:nvSpPr>
        <p:spPr>
          <a:xfrm>
            <a:off x="9097010" y="5215255"/>
            <a:ext cx="305054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 : Background </a:t>
            </a:r>
          </a:p>
          <a:p>
            <a:r>
              <a:rPr lang="en-US"/>
              <a:t>S : Sacrum </a:t>
            </a:r>
          </a:p>
          <a:p>
            <a:r>
              <a:rPr lang="en-US"/>
              <a:t>L : Left Iliac</a:t>
            </a:r>
          </a:p>
          <a:p>
            <a:r>
              <a:rPr lang="en-US"/>
              <a:t>R : Right Iliac</a:t>
            </a:r>
          </a:p>
        </p:txBody>
      </p:sp>
      <p:pic>
        <p:nvPicPr>
          <p:cNvPr id="7" name="Picture 6" descr="A colorful pelvis with a blue string&#10;&#10;Description automatically generated">
            <a:extLst>
              <a:ext uri="{FF2B5EF4-FFF2-40B4-BE49-F238E27FC236}">
                <a16:creationId xmlns:a16="http://schemas.microsoft.com/office/drawing/2014/main" id="{722E7664-9496-3CB0-156E-4F287BB26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013" y="1457325"/>
            <a:ext cx="2905125" cy="22574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1DC7AE7-6CC5-F179-EC32-F75A73660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214" y="1209675"/>
            <a:ext cx="4025696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84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7153-739B-15D8-D458-92C51C667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7800"/>
            <a:ext cx="11249025" cy="1325563"/>
          </a:xfrm>
        </p:spPr>
        <p:txBody>
          <a:bodyPr/>
          <a:lstStyle/>
          <a:p>
            <a:pPr algn="ctr"/>
            <a:r>
              <a:rPr lang="en-US">
                <a:ea typeface="+mj-lt"/>
                <a:cs typeface="+mj-lt"/>
              </a:rPr>
              <a:t>Label For Hip with No Fractures</a:t>
            </a:r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C6793E21-350B-02D2-6EA5-4F6D6D7D6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pic>
        <p:nvPicPr>
          <p:cNvPr id="12" name="Picture 11" descr="A close-up of a pelvis&#10;&#10;Description automatically generated">
            <a:extLst>
              <a:ext uri="{FF2B5EF4-FFF2-40B4-BE49-F238E27FC236}">
                <a16:creationId xmlns:a16="http://schemas.microsoft.com/office/drawing/2014/main" id="{4DDAF5B5-9156-3776-AED3-5C9D790DF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03" y="1457449"/>
            <a:ext cx="2766951" cy="2238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D1A9B2-6FC4-9179-E051-80831B425E4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" t="58" r="80000"/>
          <a:stretch/>
        </p:blipFill>
        <p:spPr>
          <a:xfrm>
            <a:off x="3048000" y="1155700"/>
            <a:ext cx="1216085" cy="544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607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7153-739B-15D8-D458-92C51C667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7800"/>
            <a:ext cx="11249025" cy="1325563"/>
          </a:xfrm>
        </p:spPr>
        <p:txBody>
          <a:bodyPr/>
          <a:lstStyle/>
          <a:p>
            <a:pPr algn="ctr"/>
            <a:r>
              <a:rPr lang="en-US"/>
              <a:t>Labels of 3 hip structures with &amp; without fracture</a:t>
            </a:r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C6793E21-350B-02D2-6EA5-4F6D6D7D6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pic>
        <p:nvPicPr>
          <p:cNvPr id="12" name="Picture 11" descr="A close-up of a pelvis&#10;&#10;Description automatically generated">
            <a:extLst>
              <a:ext uri="{FF2B5EF4-FFF2-40B4-BE49-F238E27FC236}">
                <a16:creationId xmlns:a16="http://schemas.microsoft.com/office/drawing/2014/main" id="{4DDAF5B5-9156-3776-AED3-5C9D790DF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03" y="1457449"/>
            <a:ext cx="2766951" cy="2238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D1A9B2-6FC4-9179-E051-80831B425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5970" y="1152525"/>
            <a:ext cx="609053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328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7153-739B-15D8-D458-92C51C667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7800"/>
            <a:ext cx="11249025" cy="1325563"/>
          </a:xfrm>
        </p:spPr>
        <p:txBody>
          <a:bodyPr/>
          <a:lstStyle/>
          <a:p>
            <a:pPr algn="ctr"/>
            <a:r>
              <a:rPr lang="en-US"/>
              <a:t>Labels of 3 hip structures with &amp; without fracture</a:t>
            </a:r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C6793E21-350B-02D2-6EA5-4F6D6D7D6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3EC02E8-B0F1-D1F8-AD35-99253FC7782A}"/>
              </a:ext>
            </a:extLst>
          </p:cNvPr>
          <p:cNvGraphicFramePr>
            <a:graphicFrameLocks noGrp="1"/>
          </p:cNvGraphicFramePr>
          <p:nvPr/>
        </p:nvGraphicFramePr>
        <p:xfrm>
          <a:off x="9809810" y="3958402"/>
          <a:ext cx="446948" cy="7416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6948">
                  <a:extLst>
                    <a:ext uri="{9D8B030D-6E8A-4147-A177-3AD203B41FA5}">
                      <a16:colId xmlns:a16="http://schemas.microsoft.com/office/drawing/2014/main" val="2787067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6651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29798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AA1B7C9-2465-AB52-F0FD-CD680CA5DD88}"/>
              </a:ext>
            </a:extLst>
          </p:cNvPr>
          <p:cNvGraphicFramePr>
            <a:graphicFrameLocks noGrp="1"/>
          </p:cNvGraphicFramePr>
          <p:nvPr/>
        </p:nvGraphicFramePr>
        <p:xfrm>
          <a:off x="10255134" y="3958402"/>
          <a:ext cx="44700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7002">
                  <a:extLst>
                    <a:ext uri="{9D8B030D-6E8A-4147-A177-3AD203B41FA5}">
                      <a16:colId xmlns:a16="http://schemas.microsoft.com/office/drawing/2014/main" val="533245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639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rgbClr val="CC12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135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rgbClr val="07FA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08208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3D9AC41-2363-FEDE-3D7A-3E96F524AFC9}"/>
              </a:ext>
            </a:extLst>
          </p:cNvPr>
          <p:cNvGraphicFramePr>
            <a:graphicFrameLocks noGrp="1"/>
          </p:cNvGraphicFramePr>
          <p:nvPr/>
        </p:nvGraphicFramePr>
        <p:xfrm>
          <a:off x="10700459" y="3958402"/>
          <a:ext cx="497817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7817">
                  <a:extLst>
                    <a:ext uri="{9D8B030D-6E8A-4147-A177-3AD203B41FA5}">
                      <a16:colId xmlns:a16="http://schemas.microsoft.com/office/drawing/2014/main" val="1358098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874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11</a:t>
                      </a:r>
                    </a:p>
                  </a:txBody>
                  <a:tcPr>
                    <a:solidFill>
                      <a:srgbClr val="32E6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404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12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59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671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14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269888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5E09C31-B7BD-3801-5E88-DD7E4DB851C3}"/>
              </a:ext>
            </a:extLst>
          </p:cNvPr>
          <p:cNvGraphicFramePr>
            <a:graphicFrameLocks noGrp="1"/>
          </p:cNvGraphicFramePr>
          <p:nvPr/>
        </p:nvGraphicFramePr>
        <p:xfrm>
          <a:off x="11195263" y="3958402"/>
          <a:ext cx="44700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7002">
                  <a:extLst>
                    <a:ext uri="{9D8B030D-6E8A-4147-A177-3AD203B41FA5}">
                      <a16:colId xmlns:a16="http://schemas.microsoft.com/office/drawing/2014/main" val="533245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639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21</a:t>
                      </a:r>
                    </a:p>
                  </a:txBody>
                  <a:tcPr>
                    <a:solidFill>
                      <a:srgbClr val="C55C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135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22</a:t>
                      </a:r>
                    </a:p>
                  </a:txBody>
                  <a:tcPr>
                    <a:solidFill>
                      <a:srgbClr val="F20A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082086"/>
                  </a:ext>
                </a:extLst>
              </a:tr>
            </a:tbl>
          </a:graphicData>
        </a:graphic>
      </p:graphicFrame>
      <p:pic>
        <p:nvPicPr>
          <p:cNvPr id="12" name="Picture 11" descr="A close-up of a pelvis&#10;&#10;Description automatically generated">
            <a:extLst>
              <a:ext uri="{FF2B5EF4-FFF2-40B4-BE49-F238E27FC236}">
                <a16:creationId xmlns:a16="http://schemas.microsoft.com/office/drawing/2014/main" id="{4DDAF5B5-9156-3776-AED3-5C9D790DF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03" y="1457449"/>
            <a:ext cx="2766951" cy="2238004"/>
          </a:xfrm>
          <a:prstGeom prst="rect">
            <a:avLst/>
          </a:prstGeom>
        </p:spPr>
      </p:pic>
      <p:pic>
        <p:nvPicPr>
          <p:cNvPr id="7" name="Picture 6" descr="A colorful pelvis with a blue string&#10;&#10;Description automatically generated">
            <a:extLst>
              <a:ext uri="{FF2B5EF4-FFF2-40B4-BE49-F238E27FC236}">
                <a16:creationId xmlns:a16="http://schemas.microsoft.com/office/drawing/2014/main" id="{722E7664-9496-3CB0-156E-4F287BB26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4013" y="1457325"/>
            <a:ext cx="2905125" cy="2257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D1A9B2-6FC4-9179-E051-80831B425E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5970" y="1152525"/>
            <a:ext cx="6090535" cy="5448300"/>
          </a:xfrm>
          <a:prstGeom prst="rect">
            <a:avLst/>
          </a:prstGeom>
        </p:spPr>
      </p:pic>
      <p:sp>
        <p:nvSpPr>
          <p:cNvPr id="10" name="TextBox 17">
            <a:extLst>
              <a:ext uri="{FF2B5EF4-FFF2-40B4-BE49-F238E27FC236}">
                <a16:creationId xmlns:a16="http://schemas.microsoft.com/office/drawing/2014/main" id="{ACECFAA3-343D-BFAB-F75F-482D796003B4}"/>
              </a:ext>
            </a:extLst>
          </p:cNvPr>
          <p:cNvSpPr txBox="1"/>
          <p:nvPr/>
        </p:nvSpPr>
        <p:spPr>
          <a:xfrm>
            <a:off x="9097010" y="5215255"/>
            <a:ext cx="3050540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 : Background </a:t>
            </a:r>
          </a:p>
          <a:p>
            <a:r>
              <a:rPr lang="en-US"/>
              <a:t>S : Sacrum </a:t>
            </a:r>
          </a:p>
          <a:p>
            <a:r>
              <a:rPr lang="en-US"/>
              <a:t>L : Left Iliac</a:t>
            </a:r>
          </a:p>
          <a:p>
            <a:r>
              <a:rPr lang="en-US"/>
              <a:t>R : Right Iliac</a:t>
            </a:r>
          </a:p>
        </p:txBody>
      </p:sp>
    </p:spTree>
    <p:extLst>
      <p:ext uri="{BB962C8B-B14F-4D97-AF65-F5344CB8AC3E}">
        <p14:creationId xmlns:p14="http://schemas.microsoft.com/office/powerpoint/2010/main" val="2666384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8DDAA-9248-B59F-7537-24394829B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844" y="-4109"/>
            <a:ext cx="11249025" cy="982663"/>
          </a:xfrm>
        </p:spPr>
        <p:txBody>
          <a:bodyPr/>
          <a:lstStyle/>
          <a:p>
            <a:pPr algn="ctr"/>
            <a:r>
              <a:rPr lang="en-US"/>
              <a:t>Frequency of Labels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376FC5-ABAC-3EAF-F820-EF9AA7509321}"/>
              </a:ext>
            </a:extLst>
          </p:cNvPr>
          <p:cNvSpPr txBox="1"/>
          <p:nvPr/>
        </p:nvSpPr>
        <p:spPr>
          <a:xfrm>
            <a:off x="2801" y="6196293"/>
            <a:ext cx="1218023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/>
              <a:t>Fig 11.1 : Unique Labels with their number of occurrences. </a:t>
            </a:r>
            <a:endParaRPr lang="en-US"/>
          </a:p>
        </p:txBody>
      </p:sp>
      <p:pic>
        <p:nvPicPr>
          <p:cNvPr id="6" name="Picture 5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42A4BAD9-089F-F6AA-24AA-A6AE9346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pic>
        <p:nvPicPr>
          <p:cNvPr id="11" name="Content Placeholder 10" descr="A graph of a number of images&#10;&#10;Description automatically generated">
            <a:extLst>
              <a:ext uri="{FF2B5EF4-FFF2-40B4-BE49-F238E27FC236}">
                <a16:creationId xmlns:a16="http://schemas.microsoft.com/office/drawing/2014/main" id="{35AD379B-7BF4-191E-BE12-443091A8AD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047" y="1222211"/>
            <a:ext cx="12084349" cy="4964648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BEC7A6D-10C1-8D41-F82B-438E44F98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809" y="1035565"/>
            <a:ext cx="1770537" cy="2321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F38AD42-3A65-A481-EF67-18B8BBFB8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410" y="1007362"/>
            <a:ext cx="1635950" cy="26113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FD04980-90B0-F2B4-3EC6-91D8009862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6560" y="1031545"/>
            <a:ext cx="2126302" cy="25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824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D0038-FE3E-3408-9D9B-2A3F3387D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21" y="-82550"/>
            <a:ext cx="11249025" cy="1135063"/>
          </a:xfrm>
        </p:spPr>
        <p:txBody>
          <a:bodyPr/>
          <a:lstStyle/>
          <a:p>
            <a:pPr algn="ctr"/>
            <a:r>
              <a:rPr lang="en-US"/>
              <a:t>Box Plot of 3 hip structure's label vs their size</a:t>
            </a:r>
          </a:p>
        </p:txBody>
      </p:sp>
      <p:pic>
        <p:nvPicPr>
          <p:cNvPr id="6" name="Picture 5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252B4552-0C92-6136-81A2-9BC5D1549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pic>
        <p:nvPicPr>
          <p:cNvPr id="10" name="Picture 9" descr="A group of boxes with numbers and symbols&#10;&#10;Description automatically generated">
            <a:extLst>
              <a:ext uri="{FF2B5EF4-FFF2-40B4-BE49-F238E27FC236}">
                <a16:creationId xmlns:a16="http://schemas.microsoft.com/office/drawing/2014/main" id="{6D89E1AD-E334-D633-20FA-D508FB63A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62" y="966788"/>
            <a:ext cx="11725275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18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B666F-2E07-BE8B-92F3-21EE9C121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222" y="343354"/>
            <a:ext cx="11201399" cy="1358219"/>
          </a:xfrm>
        </p:spPr>
        <p:txBody>
          <a:bodyPr/>
          <a:lstStyle/>
          <a:p>
            <a:r>
              <a:rPr lang="en-US"/>
              <a:t>Example Segmentation - label, shape,  resolution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983249AC-111D-91F4-1B36-B991C01D6D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7554386"/>
              </p:ext>
            </p:extLst>
          </p:nvPr>
        </p:nvGraphicFramePr>
        <p:xfrm>
          <a:off x="681318" y="2576419"/>
          <a:ext cx="10504713" cy="1145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5742">
                  <a:extLst>
                    <a:ext uri="{9D8B030D-6E8A-4147-A177-3AD203B41FA5}">
                      <a16:colId xmlns:a16="http://schemas.microsoft.com/office/drawing/2014/main" val="1582426076"/>
                    </a:ext>
                  </a:extLst>
                </a:gridCol>
                <a:gridCol w="8098971">
                  <a:extLst>
                    <a:ext uri="{9D8B030D-6E8A-4147-A177-3AD203B41FA5}">
                      <a16:colId xmlns:a16="http://schemas.microsoft.com/office/drawing/2014/main" val="1942145975"/>
                    </a:ext>
                  </a:extLst>
                </a:gridCol>
              </a:tblGrid>
              <a:tr h="505142">
                <a:tc>
                  <a:txBody>
                    <a:bodyPr/>
                    <a:lstStyle/>
                    <a:p>
                      <a:r>
                        <a:rPr lang="en-US"/>
                        <a:t>Sample Image Name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Unique Labels and Their Value Counts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881524"/>
                  </a:ext>
                </a:extLst>
              </a:tr>
              <a:tr h="505142">
                <a:tc>
                  <a:txBody>
                    <a:bodyPr/>
                    <a:lstStyle/>
                    <a:p>
                      <a:r>
                        <a:rPr lang="en-US"/>
                        <a:t>082.mha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</a:rPr>
                        <a:t>[ 0,  1, 11, 21, 22]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</a:rPr>
                        <a:t>[47506096,   320930,   450899,   417283,    26712]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956887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0BB1406F-4904-F878-FAA0-05B1C70E36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5664260"/>
              </p:ext>
            </p:extLst>
          </p:nvPr>
        </p:nvGraphicFramePr>
        <p:xfrm>
          <a:off x="670112" y="1691155"/>
          <a:ext cx="10515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58242607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94214597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067490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Sample Image Name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Image shape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Image Resolution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881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082.mha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(312, 305, 512)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(0.81, 0.81, 1.0)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956887"/>
                  </a:ext>
                </a:extLst>
              </a:tr>
            </a:tbl>
          </a:graphicData>
        </a:graphic>
      </p:graphicFrame>
      <p:pic>
        <p:nvPicPr>
          <p:cNvPr id="3" name="Picture 2" descr="A close-up of a pelvis&#10;&#10;Description automatically generated">
            <a:extLst>
              <a:ext uri="{FF2B5EF4-FFF2-40B4-BE49-F238E27FC236}">
                <a16:creationId xmlns:a16="http://schemas.microsoft.com/office/drawing/2014/main" id="{1751A9E9-0331-03FF-D19A-6D797F87E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944" y="3850342"/>
            <a:ext cx="3381936" cy="26199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ADE048-6488-8368-39A8-9B1068DB93B8}"/>
              </a:ext>
            </a:extLst>
          </p:cNvPr>
          <p:cNvSpPr txBox="1"/>
          <p:nvPr/>
        </p:nvSpPr>
        <p:spPr>
          <a:xfrm>
            <a:off x="2714625" y="6181725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Fig : 6.1</a:t>
            </a:r>
            <a:endParaRPr lang="en-US"/>
          </a:p>
        </p:txBody>
      </p:sp>
      <p:pic>
        <p:nvPicPr>
          <p:cNvPr id="8" name="Picture 7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06B31E9A-F74B-17DF-BEFB-EE58EF490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14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8CAFD-7D0D-1F88-9661-342CF9CE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F747F-C56B-E9B5-DF2B-B87044A8F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Only class present on all data : 0(background), 1, 11, 21.</a:t>
            </a:r>
          </a:p>
          <a:p>
            <a:r>
              <a:rPr lang="en-US">
                <a:latin typeface="Arial"/>
                <a:cs typeface="Arial"/>
              </a:rPr>
              <a:t>Later classes don't come by themselves.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Class 9 =&gt; Class 8 …....... =&gt; Class 1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If class 9 is present there must be lower class present. 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But, if class 1 is present class 9 not be present. </a:t>
            </a:r>
          </a:p>
          <a:p>
            <a:pPr marL="457200" lvl="1" indent="0">
              <a:buNone/>
            </a:pPr>
            <a:endParaRPr lang="en-US">
              <a:latin typeface="Arial"/>
              <a:cs typeface="Arial"/>
            </a:endParaRPr>
          </a:p>
          <a:p>
            <a:r>
              <a:rPr lang="en-US">
                <a:latin typeface="Arial"/>
                <a:cs typeface="Arial"/>
              </a:rPr>
              <a:t>Similarly, case with class 11.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If class 19 is present, 11 must be present, but not vice versa.</a:t>
            </a:r>
            <a:endParaRPr lang="en-US"/>
          </a:p>
          <a:p>
            <a:r>
              <a:rPr lang="en-US">
                <a:latin typeface="Arial"/>
                <a:cs typeface="Arial"/>
              </a:rPr>
              <a:t>And, class 21.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614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26D02-F2EE-EE3D-347D-3C7269F3C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with 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A597B-E0F3-406D-AF90-3D2A689D6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Classes belong to (Σ) : range(0, 30) but varying classes at different example. </a:t>
            </a:r>
            <a:endParaRPr lang="en-US"/>
          </a:p>
          <a:p>
            <a:r>
              <a:rPr lang="en-US"/>
              <a:t>Fluctuation of classes on different examples are seen. </a:t>
            </a:r>
          </a:p>
          <a:p>
            <a:r>
              <a:rPr lang="en-US"/>
              <a:t>Some regularly occurring labels are present which occur all the time.</a:t>
            </a:r>
          </a:p>
          <a:p>
            <a:r>
              <a:rPr lang="en-US"/>
              <a:t>Irregularly, occurring labels present which fluctuates. 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36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84E9D-62B1-28B6-454D-5C2C4AD16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31" y="-189057"/>
            <a:ext cx="11173691" cy="1351540"/>
          </a:xfrm>
        </p:spPr>
        <p:txBody>
          <a:bodyPr/>
          <a:lstStyle/>
          <a:p>
            <a:pPr algn="ctr"/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CBEDD-24CA-1921-BB9B-DB4769ED6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Hip Bone CT Scan Dataset</a:t>
            </a:r>
          </a:p>
          <a:p>
            <a:r>
              <a:rPr lang="en-US">
                <a:latin typeface="Arial"/>
                <a:cs typeface="Arial"/>
              </a:rPr>
              <a:t>Training Pipeline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Anatomical Model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Fracture Segmentation Model</a:t>
            </a:r>
          </a:p>
          <a:p>
            <a:r>
              <a:rPr lang="en-US">
                <a:latin typeface="Arial"/>
                <a:cs typeface="Arial"/>
              </a:rPr>
              <a:t>Inference Pipeline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Anatomical Model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Fracture Segmentation Model </a:t>
            </a:r>
            <a:r>
              <a:rPr lang="en-US"/>
              <a:t> </a:t>
            </a:r>
          </a:p>
          <a:p>
            <a:r>
              <a:rPr lang="en-US"/>
              <a:t>Results</a:t>
            </a:r>
          </a:p>
          <a:p>
            <a:endParaRPr lang="en-US"/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985710AE-C65F-124F-FD18-9E18C8142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34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0706D-E056-042F-B547-B567E42E9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Possible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EB2E6-B89A-4A7E-A568-3E3836F02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Sub-dividing model to focus on more centered data might help. </a:t>
            </a:r>
          </a:p>
          <a:p>
            <a:r>
              <a:rPr lang="en-US">
                <a:latin typeface="Arial"/>
                <a:cs typeface="Arial"/>
              </a:rPr>
              <a:t>Previous slide, give analysis that label 0, 1, 11, 21 is always present. (Regular Labels) </a:t>
            </a:r>
          </a:p>
          <a:p>
            <a:pPr marL="0" indent="0">
              <a:buNone/>
            </a:pPr>
            <a:endParaRPr lang="en-US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>
                <a:latin typeface="Arial"/>
                <a:cs typeface="Arial"/>
              </a:rPr>
              <a:t>So, break down problem into two parts :  </a:t>
            </a:r>
            <a:endParaRPr lang="en-US"/>
          </a:p>
          <a:p>
            <a:r>
              <a:rPr lang="en-US">
                <a:latin typeface="Arial"/>
                <a:cs typeface="Arial"/>
              </a:rPr>
              <a:t>One which segments just regularly occurring labels.</a:t>
            </a:r>
          </a:p>
          <a:p>
            <a:r>
              <a:rPr lang="en-US">
                <a:latin typeface="Arial"/>
                <a:cs typeface="Arial"/>
              </a:rPr>
              <a:t>Another, which segment multiple fractures.</a:t>
            </a:r>
          </a:p>
          <a:p>
            <a:pPr>
              <a:buFont typeface="Courier New,monospace" panose="020B0604020202020204" pitchFamily="34" charset="0"/>
              <a:buChar char="o"/>
            </a:pPr>
            <a:endParaRPr lang="en-US">
              <a:latin typeface="Arial"/>
              <a:cs typeface="Arial"/>
            </a:endParaRPr>
          </a:p>
          <a:p>
            <a:endParaRPr lang="en-US"/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F0808C0F-4D0C-F0E8-9521-DC8F50E48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21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0706D-E056-042F-B547-B567E42E9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68" y="-278122"/>
            <a:ext cx="11257807" cy="1325563"/>
          </a:xfrm>
        </p:spPr>
        <p:txBody>
          <a:bodyPr/>
          <a:lstStyle/>
          <a:p>
            <a:pPr algn="ctr"/>
            <a:r>
              <a:rPr lang="en-US"/>
              <a:t>Limited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EB2E6-B89A-4A7E-A568-3E3836F02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Only consists of 100 CT Scans given. </a:t>
            </a:r>
            <a:endParaRPr lang="en-US"/>
          </a:p>
          <a:p>
            <a:r>
              <a:rPr lang="en-US">
                <a:latin typeface="Arial"/>
                <a:cs typeface="Arial"/>
              </a:rPr>
              <a:t>Around 348 CT Scan taken from CTPELVIC1K data. </a:t>
            </a:r>
          </a:p>
          <a:p>
            <a:r>
              <a:rPr lang="en-US">
                <a:latin typeface="Arial"/>
                <a:cs typeface="Arial"/>
              </a:rPr>
              <a:t>More Data = Better Performance !!</a:t>
            </a:r>
          </a:p>
          <a:p>
            <a:endParaRPr lang="en-US">
              <a:latin typeface="Arial"/>
              <a:cs typeface="Arial"/>
            </a:endParaRPr>
          </a:p>
          <a:p>
            <a:endParaRPr lang="en-US">
              <a:latin typeface="Aptos" panose="020B0004020202020204"/>
              <a:cs typeface="Arial"/>
            </a:endParaRPr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F0808C0F-4D0C-F0E8-9521-DC8F50E48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05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0706D-E056-042F-B547-B567E42E9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68" y="-278122"/>
            <a:ext cx="11257807" cy="1325563"/>
          </a:xfrm>
        </p:spPr>
        <p:txBody>
          <a:bodyPr/>
          <a:lstStyle/>
          <a:p>
            <a:pPr algn="ctr"/>
            <a:r>
              <a:rPr lang="en-US"/>
              <a:t>Limited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EB2E6-B89A-4A7E-A568-3E3836F02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Only consists of 100 CT Scans given. </a:t>
            </a:r>
            <a:endParaRPr lang="en-US"/>
          </a:p>
          <a:p>
            <a:r>
              <a:rPr lang="en-US">
                <a:latin typeface="Arial"/>
                <a:cs typeface="Arial"/>
              </a:rPr>
              <a:t>Around 348 CT Scan taken from CTPELVIC1K data. </a:t>
            </a:r>
          </a:p>
          <a:p>
            <a:r>
              <a:rPr lang="en-US">
                <a:latin typeface="Arial"/>
                <a:cs typeface="Arial"/>
              </a:rPr>
              <a:t>More Data = Better Performance !!</a:t>
            </a:r>
          </a:p>
          <a:p>
            <a:endParaRPr lang="en-US">
              <a:latin typeface="Arial"/>
              <a:cs typeface="Arial"/>
            </a:endParaRPr>
          </a:p>
          <a:p>
            <a:endParaRPr lang="en-US">
              <a:latin typeface="Aptos" panose="020B0004020202020204"/>
              <a:cs typeface="Arial"/>
            </a:endParaRPr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F0808C0F-4D0C-F0E8-9521-DC8F50E48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pic>
        <p:nvPicPr>
          <p:cNvPr id="4" name="Picture 3" descr="When not to use Neural Networks. Okay folks, so we all know the deal… | by  Rahul Bhatia | DataDrivenInvestor">
            <a:extLst>
              <a:ext uri="{FF2B5EF4-FFF2-40B4-BE49-F238E27FC236}">
                <a16:creationId xmlns:a16="http://schemas.microsoft.com/office/drawing/2014/main" id="{0364C994-3EA3-041A-6D4B-8F7E5CF1D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880" y="3586474"/>
            <a:ext cx="4653148" cy="258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62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0706D-E056-042F-B547-B567E42E9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68" y="-278122"/>
            <a:ext cx="11257807" cy="1325563"/>
          </a:xfrm>
        </p:spPr>
        <p:txBody>
          <a:bodyPr/>
          <a:lstStyle/>
          <a:p>
            <a:pPr algn="ctr"/>
            <a:r>
              <a:rPr lang="en-US"/>
              <a:t>Limited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EB2E6-B89A-4A7E-A568-3E3836F02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Only consists of 100 CT Scans given. </a:t>
            </a:r>
            <a:endParaRPr lang="en-US"/>
          </a:p>
          <a:p>
            <a:r>
              <a:rPr lang="en-US">
                <a:latin typeface="Arial"/>
                <a:cs typeface="Arial"/>
              </a:rPr>
              <a:t>Around 348 CT Scan taken from CTPELVIC1K data. </a:t>
            </a:r>
          </a:p>
          <a:p>
            <a:r>
              <a:rPr lang="en-US">
                <a:latin typeface="Arial"/>
                <a:cs typeface="Arial"/>
              </a:rPr>
              <a:t>More Data = Better Performance !!</a:t>
            </a:r>
          </a:p>
          <a:p>
            <a:endParaRPr lang="en-US">
              <a:latin typeface="Arial"/>
              <a:cs typeface="Arial"/>
            </a:endParaRPr>
          </a:p>
          <a:p>
            <a:endParaRPr lang="en-US">
              <a:latin typeface="Aptos" panose="020B0004020202020204"/>
              <a:cs typeface="Arial"/>
            </a:endParaRPr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F0808C0F-4D0C-F0E8-9521-DC8F50E48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pic>
        <p:nvPicPr>
          <p:cNvPr id="8" name="Picture 7" descr="A close-up of a pelvis&#10;&#10;Description automatically generated">
            <a:extLst>
              <a:ext uri="{FF2B5EF4-FFF2-40B4-BE49-F238E27FC236}">
                <a16:creationId xmlns:a16="http://schemas.microsoft.com/office/drawing/2014/main" id="{8BC0B909-D1D5-B736-7054-0067297DC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167" y="3753407"/>
            <a:ext cx="2019300" cy="1666875"/>
          </a:xfrm>
          <a:prstGeom prst="rect">
            <a:avLst/>
          </a:prstGeom>
        </p:spPr>
      </p:pic>
      <p:pic>
        <p:nvPicPr>
          <p:cNvPr id="10" name="Picture 9" descr="A close-up of a pelvis&#10;&#10;Description automatically generated">
            <a:extLst>
              <a:ext uri="{FF2B5EF4-FFF2-40B4-BE49-F238E27FC236}">
                <a16:creationId xmlns:a16="http://schemas.microsoft.com/office/drawing/2014/main" id="{D0301A39-8F59-66CB-D809-C6BFD4C60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855" y="3756314"/>
            <a:ext cx="2019300" cy="1670957"/>
          </a:xfrm>
          <a:prstGeom prst="rect">
            <a:avLst/>
          </a:prstGeom>
        </p:spPr>
      </p:pic>
      <p:pic>
        <p:nvPicPr>
          <p:cNvPr id="4" name="Picture 3" descr="When not to use Neural Networks. Okay folks, so we all know the deal… | by  Rahul Bhatia | DataDrivenInvestor">
            <a:extLst>
              <a:ext uri="{FF2B5EF4-FFF2-40B4-BE49-F238E27FC236}">
                <a16:creationId xmlns:a16="http://schemas.microsoft.com/office/drawing/2014/main" id="{0364C994-3EA3-041A-6D4B-8F7E5CF1D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880" y="3586474"/>
            <a:ext cx="4653148" cy="25846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82E05A-C32E-C93A-0022-C13CBE50CF2C}"/>
              </a:ext>
            </a:extLst>
          </p:cNvPr>
          <p:cNvSpPr txBox="1"/>
          <p:nvPr/>
        </p:nvSpPr>
        <p:spPr>
          <a:xfrm>
            <a:off x="6531429" y="5531921"/>
            <a:ext cx="26422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Example CT Scan Label : 100 CT </a:t>
            </a:r>
            <a:r>
              <a:rPr lang="en-US" err="1"/>
              <a:t>FracSeg</a:t>
            </a:r>
            <a:r>
              <a:rPr lang="en-US"/>
              <a:t>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C94201-5EF2-79F2-E9CA-B3351688710F}"/>
              </a:ext>
            </a:extLst>
          </p:cNvPr>
          <p:cNvSpPr txBox="1"/>
          <p:nvPr/>
        </p:nvSpPr>
        <p:spPr>
          <a:xfrm>
            <a:off x="9450780" y="5531921"/>
            <a:ext cx="26422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Example CT Scan Label : CTPELVIC1K dataset</a:t>
            </a:r>
          </a:p>
        </p:txBody>
      </p:sp>
    </p:spTree>
    <p:extLst>
      <p:ext uri="{BB962C8B-B14F-4D97-AF65-F5344CB8AC3E}">
        <p14:creationId xmlns:p14="http://schemas.microsoft.com/office/powerpoint/2010/main" val="9527939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84E9D-62B1-28B6-454D-5C2C4AD16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31" y="-189057"/>
            <a:ext cx="11173691" cy="1351540"/>
          </a:xfrm>
        </p:spPr>
        <p:txBody>
          <a:bodyPr/>
          <a:lstStyle/>
          <a:p>
            <a:pPr algn="ctr"/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CBEDD-24CA-1921-BB9B-DB4769ED6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Hip Bone CT Scan Dataset</a:t>
            </a:r>
          </a:p>
          <a:p>
            <a:r>
              <a:rPr lang="en-US" b="1">
                <a:latin typeface="Arial"/>
                <a:cs typeface="Arial"/>
              </a:rPr>
              <a:t>Training Pipeline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Anatomical Model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Fracture Segmentation Model</a:t>
            </a:r>
          </a:p>
          <a:p>
            <a:r>
              <a:rPr lang="en-US">
                <a:latin typeface="Arial"/>
                <a:cs typeface="Arial"/>
              </a:rPr>
              <a:t>Inference Pipeline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Anatomical Model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Fracture Segmentation Model </a:t>
            </a:r>
            <a:r>
              <a:rPr lang="en-US"/>
              <a:t> </a:t>
            </a:r>
          </a:p>
          <a:p>
            <a:r>
              <a:rPr lang="en-US"/>
              <a:t>Results</a:t>
            </a:r>
          </a:p>
          <a:p>
            <a:endParaRPr lang="en-US"/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985710AE-C65F-124F-FD18-9E18C8142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649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B999B-8662-84D5-9459-01E18606B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68" y="331"/>
            <a:ext cx="11356768" cy="96930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200"/>
              <a:t>Author proposed Fracture Segmentation Model </a:t>
            </a:r>
            <a:endParaRPr lang="en-US"/>
          </a:p>
        </p:txBody>
      </p:sp>
      <p:pic>
        <p:nvPicPr>
          <p:cNvPr id="16" name="Picture 15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AD3E49DC-C476-B33B-DFA7-095FBFFFB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65AC8F-FEDB-9D3C-1909-533C90A13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483" y="1266701"/>
            <a:ext cx="6445735" cy="45621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1CC232-7DEE-7C6D-E8AA-B18EA459CC40}"/>
              </a:ext>
            </a:extLst>
          </p:cNvPr>
          <p:cNvSpPr txBox="1"/>
          <p:nvPr/>
        </p:nvSpPr>
        <p:spPr>
          <a:xfrm>
            <a:off x="93023" y="6119750"/>
            <a:ext cx="12005953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i="1">
                <a:solidFill>
                  <a:srgbClr val="222222"/>
                </a:solidFill>
                <a:latin typeface="Arial"/>
                <a:cs typeface="Arial"/>
              </a:rPr>
              <a:t>Liu Y, </a:t>
            </a:r>
            <a:r>
              <a:rPr lang="en-US" sz="1400" i="1" err="1">
                <a:solidFill>
                  <a:srgbClr val="222222"/>
                </a:solidFill>
                <a:latin typeface="Arial"/>
                <a:cs typeface="Arial"/>
              </a:rPr>
              <a:t>Yibulayimu</a:t>
            </a:r>
            <a:r>
              <a:rPr lang="en-US" sz="1400" i="1">
                <a:solidFill>
                  <a:srgbClr val="222222"/>
                </a:solidFill>
                <a:latin typeface="Arial"/>
                <a:cs typeface="Arial"/>
              </a:rPr>
              <a:t> S, Sang Y, Zhu G, Wang Y, Zhao C, Wu X. Pelvic fracture segmentation using a multi-scale distance-weighted neural network. In International Conference on Medical Image Computing and Computer-Assisted Intervention 2023 Oct 1 (pp. 312-321). Cham: Springer Nature Switzerland.</a:t>
            </a:r>
            <a:endParaRPr lang="en-US" sz="1400" i="1"/>
          </a:p>
        </p:txBody>
      </p:sp>
    </p:spTree>
    <p:extLst>
      <p:ext uri="{BB962C8B-B14F-4D97-AF65-F5344CB8AC3E}">
        <p14:creationId xmlns:p14="http://schemas.microsoft.com/office/powerpoint/2010/main" val="33978209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84E9D-62B1-28B6-454D-5C2C4AD16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31" y="-189057"/>
            <a:ext cx="11173691" cy="1351540"/>
          </a:xfrm>
        </p:spPr>
        <p:txBody>
          <a:bodyPr/>
          <a:lstStyle/>
          <a:p>
            <a:pPr algn="ctr"/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CBEDD-24CA-1921-BB9B-DB4769ED6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Hip Bone CT Scan Dataset</a:t>
            </a:r>
          </a:p>
          <a:p>
            <a:r>
              <a:rPr lang="en-US" b="1">
                <a:latin typeface="Arial"/>
                <a:cs typeface="Arial"/>
              </a:rPr>
              <a:t>Training Pipeline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b="1">
                <a:latin typeface="Arial"/>
                <a:cs typeface="Arial"/>
              </a:rPr>
              <a:t>Anatomical Model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Fracture Segmentation Model</a:t>
            </a:r>
          </a:p>
          <a:p>
            <a:r>
              <a:rPr lang="en-US">
                <a:latin typeface="Arial"/>
                <a:cs typeface="Arial"/>
              </a:rPr>
              <a:t>Inference Pipeline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Anatomical Model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Fracture Segmentation Model </a:t>
            </a:r>
            <a:r>
              <a:rPr lang="en-US"/>
              <a:t> </a:t>
            </a:r>
          </a:p>
          <a:p>
            <a:r>
              <a:rPr lang="en-US"/>
              <a:t>Results</a:t>
            </a:r>
          </a:p>
          <a:p>
            <a:endParaRPr lang="en-US"/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985710AE-C65F-124F-FD18-9E18C8142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238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B999B-8662-84D5-9459-01E18606B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68" y="-177800"/>
            <a:ext cx="11356768" cy="1325563"/>
          </a:xfrm>
        </p:spPr>
        <p:txBody>
          <a:bodyPr/>
          <a:lstStyle/>
          <a:p>
            <a:pPr algn="ctr"/>
            <a:r>
              <a:rPr lang="en-US"/>
              <a:t>Training Pipeline Anatomical Segmentation</a:t>
            </a:r>
          </a:p>
        </p:txBody>
      </p:sp>
      <p:pic>
        <p:nvPicPr>
          <p:cNvPr id="16" name="Picture 15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AD3E49DC-C476-B33B-DFA7-095FBFFFB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pic>
        <p:nvPicPr>
          <p:cNvPr id="6" name="Picture 5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6B2480BA-1720-C428-D386-454954EDC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46" y="1672689"/>
            <a:ext cx="9733143" cy="4044336"/>
          </a:xfrm>
          <a:prstGeom prst="rect">
            <a:avLst/>
          </a:prstGeom>
        </p:spPr>
      </p:pic>
      <p:pic>
        <p:nvPicPr>
          <p:cNvPr id="7" name="Picture 6" descr="A close-up of a pelvis&#10;&#10;Description automatically generated">
            <a:extLst>
              <a:ext uri="{FF2B5EF4-FFF2-40B4-BE49-F238E27FC236}">
                <a16:creationId xmlns:a16="http://schemas.microsoft.com/office/drawing/2014/main" id="{E6618EE1-7BE4-C1FC-372E-366AC3631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3261" y="4315850"/>
            <a:ext cx="1775222" cy="137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429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20649-9D18-D6B7-3552-625B3E2F0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" y="-176538"/>
            <a:ext cx="11240877" cy="1325563"/>
          </a:xfrm>
        </p:spPr>
        <p:txBody>
          <a:bodyPr/>
          <a:lstStyle/>
          <a:p>
            <a:pPr algn="ctr"/>
            <a:r>
              <a:rPr lang="en-US"/>
              <a:t>Label Mapping Step</a:t>
            </a:r>
          </a:p>
        </p:txBody>
      </p:sp>
      <p:pic>
        <p:nvPicPr>
          <p:cNvPr id="7" name="Picture 6" descr="A diagram of a diagram&#10;&#10;Description automatically generated">
            <a:extLst>
              <a:ext uri="{FF2B5EF4-FFF2-40B4-BE49-F238E27FC236}">
                <a16:creationId xmlns:a16="http://schemas.microsoft.com/office/drawing/2014/main" id="{E31FCC3F-89A9-F964-FF41-AC79AD4E2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519" y="965240"/>
            <a:ext cx="5625159" cy="5772643"/>
          </a:xfrm>
          <a:prstGeom prst="rect">
            <a:avLst/>
          </a:prstGeom>
        </p:spPr>
      </p:pic>
      <p:pic>
        <p:nvPicPr>
          <p:cNvPr id="9" name="Picture 8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17734642-EE85-A335-D560-DAF25C7B7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5190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84E9D-62B1-28B6-454D-5C2C4AD16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31" y="-189057"/>
            <a:ext cx="11173691" cy="1351540"/>
          </a:xfrm>
        </p:spPr>
        <p:txBody>
          <a:bodyPr/>
          <a:lstStyle/>
          <a:p>
            <a:pPr algn="ctr"/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CBEDD-24CA-1921-BB9B-DB4769ED6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Hip Bone CT Scan Dataset</a:t>
            </a:r>
          </a:p>
          <a:p>
            <a:r>
              <a:rPr lang="en-US" b="1">
                <a:latin typeface="Arial"/>
                <a:cs typeface="Arial"/>
              </a:rPr>
              <a:t>Training Pipeline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Anatomical Model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b="1">
                <a:latin typeface="Arial"/>
                <a:cs typeface="Arial"/>
              </a:rPr>
              <a:t>Fracture Segmentation Model</a:t>
            </a:r>
          </a:p>
          <a:p>
            <a:r>
              <a:rPr lang="en-US">
                <a:latin typeface="Arial"/>
                <a:cs typeface="Arial"/>
              </a:rPr>
              <a:t>Inference Pipeline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Anatomical Model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Fracture Segmentation Model </a:t>
            </a:r>
            <a:r>
              <a:rPr lang="en-US"/>
              <a:t> </a:t>
            </a:r>
          </a:p>
          <a:p>
            <a:r>
              <a:rPr lang="en-US"/>
              <a:t>Results</a:t>
            </a:r>
          </a:p>
          <a:p>
            <a:endParaRPr lang="en-US"/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985710AE-C65F-124F-FD18-9E18C8142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22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84E9D-62B1-28B6-454D-5C2C4AD16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31" y="-189057"/>
            <a:ext cx="11173691" cy="1351540"/>
          </a:xfrm>
        </p:spPr>
        <p:txBody>
          <a:bodyPr/>
          <a:lstStyle/>
          <a:p>
            <a:pPr algn="ctr"/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CBEDD-24CA-1921-BB9B-DB4769ED6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Hip Bone CT Scan Dataset</a:t>
            </a:r>
          </a:p>
          <a:p>
            <a:r>
              <a:rPr lang="en-US">
                <a:latin typeface="Arial"/>
                <a:cs typeface="Arial"/>
              </a:rPr>
              <a:t>Training Pipeline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Anatomical Model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Fracture Segmentation Model</a:t>
            </a:r>
          </a:p>
          <a:p>
            <a:r>
              <a:rPr lang="en-US">
                <a:latin typeface="Arial"/>
                <a:cs typeface="Arial"/>
              </a:rPr>
              <a:t>Inference Pipeline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Anatomical Model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Fracture Segmentation Model </a:t>
            </a:r>
            <a:r>
              <a:rPr lang="en-US"/>
              <a:t> </a:t>
            </a:r>
          </a:p>
          <a:p>
            <a:r>
              <a:rPr lang="en-US"/>
              <a:t>Results</a:t>
            </a:r>
          </a:p>
          <a:p>
            <a:endParaRPr lang="en-US"/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985710AE-C65F-124F-FD18-9E18C8142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414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B999B-8662-84D5-9459-01E18606B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7800"/>
            <a:ext cx="10515600" cy="1325563"/>
          </a:xfrm>
        </p:spPr>
        <p:txBody>
          <a:bodyPr/>
          <a:lstStyle/>
          <a:p>
            <a:r>
              <a:rPr lang="en-US"/>
              <a:t>Training Pipeline Fracture Segmentation</a:t>
            </a:r>
          </a:p>
        </p:txBody>
      </p:sp>
      <p:pic>
        <p:nvPicPr>
          <p:cNvPr id="16" name="Picture 15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AD3E49DC-C476-B33B-DFA7-095FBFFFB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7C2D8721-965B-1768-AA21-D4DAD956B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83" y="1152078"/>
            <a:ext cx="11533908" cy="554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536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B999B-8662-84D5-9459-01E18606B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68" y="-177800"/>
            <a:ext cx="11356768" cy="1375043"/>
          </a:xfrm>
        </p:spPr>
        <p:txBody>
          <a:bodyPr/>
          <a:lstStyle/>
          <a:p>
            <a:pPr algn="ctr"/>
            <a:r>
              <a:rPr lang="en-US"/>
              <a:t>Extract single hipbone part of Image and Label </a:t>
            </a:r>
          </a:p>
        </p:txBody>
      </p:sp>
      <p:pic>
        <p:nvPicPr>
          <p:cNvPr id="16" name="Picture 15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AD3E49DC-C476-B33B-DFA7-095FBFFFB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pic>
        <p:nvPicPr>
          <p:cNvPr id="3" name="Picture 2" descr="A grey and white image of a curved object&#10;&#10;Description automatically generated">
            <a:extLst>
              <a:ext uri="{FF2B5EF4-FFF2-40B4-BE49-F238E27FC236}">
                <a16:creationId xmlns:a16="http://schemas.microsoft.com/office/drawing/2014/main" id="{3CD2F372-79C2-8ACF-5707-F1B441B19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162" y="1423927"/>
            <a:ext cx="1333500" cy="1247775"/>
          </a:xfrm>
          <a:prstGeom prst="rect">
            <a:avLst/>
          </a:prstGeom>
        </p:spPr>
      </p:pic>
      <p:pic>
        <p:nvPicPr>
          <p:cNvPr id="5" name="Picture 4" descr="A close up of a black and white object&#10;&#10;Description automatically generated">
            <a:extLst>
              <a:ext uri="{FF2B5EF4-FFF2-40B4-BE49-F238E27FC236}">
                <a16:creationId xmlns:a16="http://schemas.microsoft.com/office/drawing/2014/main" id="{D406F751-9BD8-9E5B-7707-89AA13726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189" y="1434231"/>
            <a:ext cx="1337095" cy="1248854"/>
          </a:xfrm>
          <a:prstGeom prst="rect">
            <a:avLst/>
          </a:prstGeom>
        </p:spPr>
      </p:pic>
      <p:pic>
        <p:nvPicPr>
          <p:cNvPr id="10" name="Picture 9" descr="A x-ray of a pelvis&#10;&#10;Description automatically generated">
            <a:extLst>
              <a:ext uri="{FF2B5EF4-FFF2-40B4-BE49-F238E27FC236}">
                <a16:creationId xmlns:a16="http://schemas.microsoft.com/office/drawing/2014/main" id="{214A5E2E-E7D3-6A6E-0C9E-92A4CC9DB3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573" y="1197762"/>
            <a:ext cx="2235654" cy="1715861"/>
          </a:xfrm>
          <a:prstGeom prst="rect">
            <a:avLst/>
          </a:prstGeom>
        </p:spPr>
      </p:pic>
      <p:pic>
        <p:nvPicPr>
          <p:cNvPr id="12" name="Picture 11" descr="A close-up of a map&#10;&#10;Description automatically generated">
            <a:extLst>
              <a:ext uri="{FF2B5EF4-FFF2-40B4-BE49-F238E27FC236}">
                <a16:creationId xmlns:a16="http://schemas.microsoft.com/office/drawing/2014/main" id="{1B3294FC-670D-03B4-CFE8-7E4D3634D7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8537" y="1445141"/>
            <a:ext cx="1333500" cy="1247775"/>
          </a:xfrm>
          <a:prstGeom prst="rect">
            <a:avLst/>
          </a:prstGeom>
        </p:spPr>
      </p:pic>
      <p:pic>
        <p:nvPicPr>
          <p:cNvPr id="4" name="Picture 3" descr="A close-up of a pelvis&#10;&#10;Description automatically generated">
            <a:extLst>
              <a:ext uri="{FF2B5EF4-FFF2-40B4-BE49-F238E27FC236}">
                <a16:creationId xmlns:a16="http://schemas.microsoft.com/office/drawing/2014/main" id="{06B39C3B-14AD-7D65-686F-B51C06B4FD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265" y="4071629"/>
            <a:ext cx="2235777" cy="1710170"/>
          </a:xfrm>
          <a:prstGeom prst="rect">
            <a:avLst/>
          </a:prstGeom>
        </p:spPr>
      </p:pic>
      <p:pic>
        <p:nvPicPr>
          <p:cNvPr id="6" name="Picture 5" descr="A purple object with a blue line&#10;&#10;Description automatically generated">
            <a:extLst>
              <a:ext uri="{FF2B5EF4-FFF2-40B4-BE49-F238E27FC236}">
                <a16:creationId xmlns:a16="http://schemas.microsoft.com/office/drawing/2014/main" id="{9C23B174-D72C-CE09-D91D-F05191C038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8230" y="4212030"/>
            <a:ext cx="1228725" cy="1247775"/>
          </a:xfrm>
          <a:prstGeom prst="rect">
            <a:avLst/>
          </a:prstGeom>
        </p:spPr>
      </p:pic>
      <p:pic>
        <p:nvPicPr>
          <p:cNvPr id="7" name="Picture 6" descr="A red object with blue lines&#10;&#10;Description automatically generated">
            <a:extLst>
              <a:ext uri="{FF2B5EF4-FFF2-40B4-BE49-F238E27FC236}">
                <a16:creationId xmlns:a16="http://schemas.microsoft.com/office/drawing/2014/main" id="{6162C387-4648-D6F4-13CD-C4B500C372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34474" y="4241099"/>
            <a:ext cx="1228725" cy="1247775"/>
          </a:xfrm>
          <a:prstGeom prst="rect">
            <a:avLst/>
          </a:prstGeom>
        </p:spPr>
      </p:pic>
      <p:pic>
        <p:nvPicPr>
          <p:cNvPr id="8" name="Picture 7" descr="A close-up of a skull&#10;&#10;Description automatically generated">
            <a:extLst>
              <a:ext uri="{FF2B5EF4-FFF2-40B4-BE49-F238E27FC236}">
                <a16:creationId xmlns:a16="http://schemas.microsoft.com/office/drawing/2014/main" id="{DC76721F-39E3-DB30-F753-45562405F5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1016" y="4236770"/>
            <a:ext cx="1228725" cy="124777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44DCFB-CACB-5C7D-0BB2-B0FF9093BB5A}"/>
              </a:ext>
            </a:extLst>
          </p:cNvPr>
          <p:cNvCxnSpPr/>
          <p:nvPr/>
        </p:nvCxnSpPr>
        <p:spPr>
          <a:xfrm flipV="1">
            <a:off x="2911187" y="2145722"/>
            <a:ext cx="2221922" cy="34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4CC0640-596F-F330-1E66-7A8EEAEC8492}"/>
              </a:ext>
            </a:extLst>
          </p:cNvPr>
          <p:cNvCxnSpPr>
            <a:cxnSpLocks/>
          </p:cNvCxnSpPr>
          <p:nvPr/>
        </p:nvCxnSpPr>
        <p:spPr>
          <a:xfrm flipV="1">
            <a:off x="2911186" y="4925290"/>
            <a:ext cx="2221922" cy="34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DCA19F9-2A64-51D3-3D6D-49E91072E2D7}"/>
              </a:ext>
            </a:extLst>
          </p:cNvPr>
          <p:cNvSpPr txBox="1"/>
          <p:nvPr/>
        </p:nvSpPr>
        <p:spPr>
          <a:xfrm>
            <a:off x="712519" y="2998519"/>
            <a:ext cx="22167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CT_IMG_001.nii.gz</a:t>
            </a:r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8ED97C00-9760-8CF6-40EE-99D4001FF1A8}"/>
              </a:ext>
            </a:extLst>
          </p:cNvPr>
          <p:cNvSpPr txBox="1"/>
          <p:nvPr/>
        </p:nvSpPr>
        <p:spPr>
          <a:xfrm>
            <a:off x="4565814" y="2911928"/>
            <a:ext cx="233795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CT_IMG_LI_001.nii.gz</a:t>
            </a: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8ED97C00-9760-8CF6-40EE-99D4001FF1A8}"/>
              </a:ext>
            </a:extLst>
          </p:cNvPr>
          <p:cNvSpPr txBox="1"/>
          <p:nvPr/>
        </p:nvSpPr>
        <p:spPr>
          <a:xfrm>
            <a:off x="4565814" y="2911928"/>
            <a:ext cx="233795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CT_IMG_LI_001.nii.gz</a:t>
            </a: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8ED97C00-9760-8CF6-40EE-99D4001FF1A8}"/>
              </a:ext>
            </a:extLst>
          </p:cNvPr>
          <p:cNvSpPr txBox="1"/>
          <p:nvPr/>
        </p:nvSpPr>
        <p:spPr>
          <a:xfrm>
            <a:off x="4565814" y="2911928"/>
            <a:ext cx="233795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CT_IMG_LI_001.nii.gz</a:t>
            </a: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8ED97C00-9760-8CF6-40EE-99D4001FF1A8}"/>
              </a:ext>
            </a:extLst>
          </p:cNvPr>
          <p:cNvSpPr txBox="1"/>
          <p:nvPr/>
        </p:nvSpPr>
        <p:spPr>
          <a:xfrm>
            <a:off x="4565814" y="2911928"/>
            <a:ext cx="233795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CT_IMG_LI_001.nii.gz</a:t>
            </a:r>
          </a:p>
        </p:txBody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id="{8ED97C00-9760-8CF6-40EE-99D4001FF1A8}"/>
              </a:ext>
            </a:extLst>
          </p:cNvPr>
          <p:cNvSpPr txBox="1"/>
          <p:nvPr/>
        </p:nvSpPr>
        <p:spPr>
          <a:xfrm>
            <a:off x="4565814" y="2911928"/>
            <a:ext cx="233795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CT_IMG_LI_001.nii.gz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1539AD-E5FC-2A59-205A-4365A4CD1B52}"/>
              </a:ext>
            </a:extLst>
          </p:cNvPr>
          <p:cNvSpPr txBox="1"/>
          <p:nvPr/>
        </p:nvSpPr>
        <p:spPr>
          <a:xfrm>
            <a:off x="6906491" y="292330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CT_IMG_SA_001.nii.gz​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EF2660-0B0D-E460-2766-4032BC2ABDD4}"/>
              </a:ext>
            </a:extLst>
          </p:cNvPr>
          <p:cNvSpPr txBox="1"/>
          <p:nvPr/>
        </p:nvSpPr>
        <p:spPr>
          <a:xfrm>
            <a:off x="9365673" y="29146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CT_IMG_RI_001.nii.gz​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FFB0E8-DA50-40EE-BD51-07943CEDE961}"/>
              </a:ext>
            </a:extLst>
          </p:cNvPr>
          <p:cNvSpPr txBox="1"/>
          <p:nvPr/>
        </p:nvSpPr>
        <p:spPr>
          <a:xfrm>
            <a:off x="671945" y="59626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aseline="0">
                <a:latin typeface="Aptos"/>
              </a:rPr>
              <a:t>CT_IMG_001.nii.gz</a:t>
            </a:r>
            <a:r>
              <a:rPr lang="en-US" sz="1800">
                <a:latin typeface="Aptos"/>
                <a:ea typeface="Aptos"/>
                <a:cs typeface="Aptos"/>
              </a:rPr>
              <a:t>​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6FC26A-0786-F1C9-E2D4-FA495CB89672}"/>
              </a:ext>
            </a:extLst>
          </p:cNvPr>
          <p:cNvSpPr txBox="1"/>
          <p:nvPr/>
        </p:nvSpPr>
        <p:spPr>
          <a:xfrm>
            <a:off x="4949536" y="5789468"/>
            <a:ext cx="20504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CT_LI_001.nii.gz​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19928A-08A9-66C5-5FA5-3209D4319FF8}"/>
              </a:ext>
            </a:extLst>
          </p:cNvPr>
          <p:cNvSpPr txBox="1"/>
          <p:nvPr/>
        </p:nvSpPr>
        <p:spPr>
          <a:xfrm>
            <a:off x="6993082" y="5789468"/>
            <a:ext cx="19205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CT_SA_001.nii.gz​​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DBD08B-C95F-8A85-2993-BFAE52EA8A1A}"/>
              </a:ext>
            </a:extLst>
          </p:cNvPr>
          <p:cNvSpPr txBox="1"/>
          <p:nvPr/>
        </p:nvSpPr>
        <p:spPr>
          <a:xfrm>
            <a:off x="9097241" y="5789468"/>
            <a:ext cx="18426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CT_RI_001.nii.gz​​</a:t>
            </a:r>
          </a:p>
        </p:txBody>
      </p:sp>
    </p:spTree>
    <p:extLst>
      <p:ext uri="{BB962C8B-B14F-4D97-AF65-F5344CB8AC3E}">
        <p14:creationId xmlns:p14="http://schemas.microsoft.com/office/powerpoint/2010/main" val="3873925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B999B-8662-84D5-9459-01E18606B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68" y="-177800"/>
            <a:ext cx="11356768" cy="1325563"/>
          </a:xfrm>
        </p:spPr>
        <p:txBody>
          <a:bodyPr/>
          <a:lstStyle/>
          <a:p>
            <a:pPr algn="ctr"/>
            <a:r>
              <a:rPr lang="en-US"/>
              <a:t>Separate main and remaining fragments of labels</a:t>
            </a:r>
          </a:p>
        </p:txBody>
      </p:sp>
      <p:pic>
        <p:nvPicPr>
          <p:cNvPr id="16" name="Picture 15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AD3E49DC-C476-B33B-DFA7-095FBFFFB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pic>
        <p:nvPicPr>
          <p:cNvPr id="3" name="Picture 2" descr="A red and green skull with blue lines&#10;&#10;Description automatically generated">
            <a:extLst>
              <a:ext uri="{FF2B5EF4-FFF2-40B4-BE49-F238E27FC236}">
                <a16:creationId xmlns:a16="http://schemas.microsoft.com/office/drawing/2014/main" id="{8574D763-5C42-1160-4C85-0285E531A1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237" t="9829" r="13655" b="2137"/>
          <a:stretch/>
        </p:blipFill>
        <p:spPr>
          <a:xfrm>
            <a:off x="8667379" y="1435677"/>
            <a:ext cx="1894903" cy="2046005"/>
          </a:xfrm>
          <a:prstGeom prst="rect">
            <a:avLst/>
          </a:prstGeom>
        </p:spPr>
      </p:pic>
      <p:pic>
        <p:nvPicPr>
          <p:cNvPr id="5" name="Picture 4" descr="A close-up of a skull&#10;&#10;Description automatically generated">
            <a:extLst>
              <a:ext uri="{FF2B5EF4-FFF2-40B4-BE49-F238E27FC236}">
                <a16:creationId xmlns:a16="http://schemas.microsoft.com/office/drawing/2014/main" id="{BFC6CC5F-937D-6802-71E1-565B4EE16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62" y="1436173"/>
            <a:ext cx="1990724" cy="2049358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997716D-E08E-277F-BD56-AE40DA7B91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663845"/>
              </p:ext>
            </p:extLst>
          </p:nvPr>
        </p:nvGraphicFramePr>
        <p:xfrm>
          <a:off x="952797" y="3730792"/>
          <a:ext cx="446948" cy="7416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6948">
                  <a:extLst>
                    <a:ext uri="{9D8B030D-6E8A-4147-A177-3AD203B41FA5}">
                      <a16:colId xmlns:a16="http://schemas.microsoft.com/office/drawing/2014/main" val="2787067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6651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29798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8F0293D-1870-8E82-4F97-502BFF692B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753564"/>
              </p:ext>
            </p:extLst>
          </p:nvPr>
        </p:nvGraphicFramePr>
        <p:xfrm>
          <a:off x="1398121" y="3730792"/>
          <a:ext cx="497817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7817">
                  <a:extLst>
                    <a:ext uri="{9D8B030D-6E8A-4147-A177-3AD203B41FA5}">
                      <a16:colId xmlns:a16="http://schemas.microsoft.com/office/drawing/2014/main" val="1358098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874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11</a:t>
                      </a:r>
                    </a:p>
                  </a:txBody>
                  <a:tcPr>
                    <a:solidFill>
                      <a:srgbClr val="32E6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404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12</a:t>
                      </a:r>
                    </a:p>
                  </a:txBody>
                  <a:tcPr>
                    <a:solidFill>
                      <a:srgbClr val="32A6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59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671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14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269888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18446CCE-2222-FC41-9760-A1AB180A39BF}"/>
              </a:ext>
            </a:extLst>
          </p:cNvPr>
          <p:cNvSpPr txBox="1"/>
          <p:nvPr/>
        </p:nvSpPr>
        <p:spPr>
          <a:xfrm>
            <a:off x="849349" y="5722554"/>
            <a:ext cx="30886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 : Background</a:t>
            </a:r>
          </a:p>
          <a:p>
            <a:r>
              <a:rPr lang="en-US"/>
              <a:t>L : Left Iliac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54273A04-5935-1251-1EC9-F7AD53DC2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216301"/>
              </p:ext>
            </p:extLst>
          </p:nvPr>
        </p:nvGraphicFramePr>
        <p:xfrm>
          <a:off x="8948848" y="3740688"/>
          <a:ext cx="446948" cy="7416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6948">
                  <a:extLst>
                    <a:ext uri="{9D8B030D-6E8A-4147-A177-3AD203B41FA5}">
                      <a16:colId xmlns:a16="http://schemas.microsoft.com/office/drawing/2014/main" val="2787067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6651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29798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06A3EDA-2E19-CAE6-1CC1-5FC59A16A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803632"/>
              </p:ext>
            </p:extLst>
          </p:nvPr>
        </p:nvGraphicFramePr>
        <p:xfrm>
          <a:off x="9394172" y="3740688"/>
          <a:ext cx="1012488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6244">
                  <a:extLst>
                    <a:ext uri="{9D8B030D-6E8A-4147-A177-3AD203B41FA5}">
                      <a16:colId xmlns:a16="http://schemas.microsoft.com/office/drawing/2014/main" val="1358098317"/>
                    </a:ext>
                  </a:extLst>
                </a:gridCol>
                <a:gridCol w="506244">
                  <a:extLst>
                    <a:ext uri="{9D8B030D-6E8A-4147-A177-3AD203B41FA5}">
                      <a16:colId xmlns:a16="http://schemas.microsoft.com/office/drawing/2014/main" val="10107627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874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rgbClr val="80F5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404614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24C45946-D354-642B-B965-38DE93BFCF70}"/>
              </a:ext>
            </a:extLst>
          </p:cNvPr>
          <p:cNvSpPr txBox="1"/>
          <p:nvPr/>
        </p:nvSpPr>
        <p:spPr>
          <a:xfrm>
            <a:off x="8409972" y="4723047"/>
            <a:ext cx="30886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 : Background</a:t>
            </a:r>
          </a:p>
          <a:p>
            <a:r>
              <a:rPr lang="en-US"/>
              <a:t>M : Main Fragment </a:t>
            </a:r>
          </a:p>
          <a:p>
            <a:r>
              <a:rPr lang="en-US"/>
              <a:t>R : Remaining Fragment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2A71FB-1788-14EB-F7B9-92AB6702F10F}"/>
              </a:ext>
            </a:extLst>
          </p:cNvPr>
          <p:cNvSpPr/>
          <p:nvPr/>
        </p:nvSpPr>
        <p:spPr>
          <a:xfrm>
            <a:off x="4374078" y="1939635"/>
            <a:ext cx="2919350" cy="13260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Map multiple Label into main and remaining fragments.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1F564D-790B-79AB-B62D-D436E9EF54AB}"/>
              </a:ext>
            </a:extLst>
          </p:cNvPr>
          <p:cNvCxnSpPr/>
          <p:nvPr/>
        </p:nvCxnSpPr>
        <p:spPr>
          <a:xfrm>
            <a:off x="2887683" y="2704604"/>
            <a:ext cx="1419101" cy="39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30013D-0BED-2C78-D425-3FA0105C2AF9}"/>
              </a:ext>
            </a:extLst>
          </p:cNvPr>
          <p:cNvCxnSpPr>
            <a:cxnSpLocks/>
          </p:cNvCxnSpPr>
          <p:nvPr/>
        </p:nvCxnSpPr>
        <p:spPr>
          <a:xfrm flipV="1">
            <a:off x="7370616" y="2609601"/>
            <a:ext cx="1221180" cy="59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537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B999B-8662-84D5-9459-01E18606B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68" y="-177800"/>
            <a:ext cx="11356768" cy="1325563"/>
          </a:xfrm>
        </p:spPr>
        <p:txBody>
          <a:bodyPr/>
          <a:lstStyle/>
          <a:p>
            <a:pPr algn="ctr"/>
            <a:r>
              <a:rPr lang="en-US"/>
              <a:t>Map Multiple Label in main &amp; remaining fragment</a:t>
            </a:r>
          </a:p>
        </p:txBody>
      </p:sp>
      <p:pic>
        <p:nvPicPr>
          <p:cNvPr id="16" name="Picture 15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AD3E49DC-C476-B33B-DFA7-095FBFFFB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pic>
        <p:nvPicPr>
          <p:cNvPr id="6" name="Picture 5" descr="A diagram of a map&#10;&#10;Description automatically generated">
            <a:extLst>
              <a:ext uri="{FF2B5EF4-FFF2-40B4-BE49-F238E27FC236}">
                <a16:creationId xmlns:a16="http://schemas.microsoft.com/office/drawing/2014/main" id="{B7D346F8-5EB3-8EF6-8DEC-DAD01A0464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910" t="1720" r="1533" b="2469"/>
          <a:stretch/>
        </p:blipFill>
        <p:spPr>
          <a:xfrm>
            <a:off x="2687018" y="973785"/>
            <a:ext cx="5978078" cy="570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73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84E9D-62B1-28B6-454D-5C2C4AD16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31" y="-189057"/>
            <a:ext cx="11173691" cy="1351540"/>
          </a:xfrm>
        </p:spPr>
        <p:txBody>
          <a:bodyPr/>
          <a:lstStyle/>
          <a:p>
            <a:pPr algn="ctr"/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CBEDD-24CA-1921-BB9B-DB4769ED6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Hip Bone CT Scan Dataset</a:t>
            </a:r>
          </a:p>
          <a:p>
            <a:r>
              <a:rPr lang="en-US">
                <a:latin typeface="Arial"/>
                <a:cs typeface="Arial"/>
              </a:rPr>
              <a:t>Training Pipeline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Anatomical Model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Fracture Segmentation Model</a:t>
            </a:r>
          </a:p>
          <a:p>
            <a:r>
              <a:rPr lang="en-US" b="1">
                <a:latin typeface="Arial"/>
                <a:cs typeface="Arial"/>
              </a:rPr>
              <a:t>Inference Pipeline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Anatomical Model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Fracture Segmentation Model </a:t>
            </a:r>
            <a:r>
              <a:rPr lang="en-US"/>
              <a:t> </a:t>
            </a:r>
          </a:p>
          <a:p>
            <a:r>
              <a:rPr lang="en-US"/>
              <a:t>Results</a:t>
            </a:r>
          </a:p>
          <a:p>
            <a:endParaRPr lang="en-US"/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985710AE-C65F-124F-FD18-9E18C8142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221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84E9D-62B1-28B6-454D-5C2C4AD16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31" y="-189057"/>
            <a:ext cx="11173691" cy="1351540"/>
          </a:xfrm>
        </p:spPr>
        <p:txBody>
          <a:bodyPr/>
          <a:lstStyle/>
          <a:p>
            <a:pPr algn="ctr"/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CBEDD-24CA-1921-BB9B-DB4769ED6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Hip Bone CT Scan Dataset</a:t>
            </a:r>
          </a:p>
          <a:p>
            <a:r>
              <a:rPr lang="en-US">
                <a:latin typeface="Arial"/>
                <a:cs typeface="Arial"/>
              </a:rPr>
              <a:t>Training Pipeline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Anatomical Model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Fracture Segmentation Model</a:t>
            </a:r>
          </a:p>
          <a:p>
            <a:r>
              <a:rPr lang="en-US" b="1">
                <a:latin typeface="Arial"/>
                <a:cs typeface="Arial"/>
              </a:rPr>
              <a:t>Inference Pipeline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b="1">
                <a:latin typeface="Arial"/>
                <a:cs typeface="Arial"/>
              </a:rPr>
              <a:t>Anatomical Model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Fracture Segmentation Model </a:t>
            </a:r>
            <a:r>
              <a:rPr lang="en-US"/>
              <a:t> </a:t>
            </a:r>
          </a:p>
          <a:p>
            <a:r>
              <a:rPr lang="en-US"/>
              <a:t>Results</a:t>
            </a:r>
          </a:p>
          <a:p>
            <a:endParaRPr lang="en-US"/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985710AE-C65F-124F-FD18-9E18C8142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94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B999B-8662-84D5-9459-01E18606B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68" y="-177800"/>
            <a:ext cx="11356768" cy="1325563"/>
          </a:xfrm>
        </p:spPr>
        <p:txBody>
          <a:bodyPr/>
          <a:lstStyle/>
          <a:p>
            <a:pPr algn="ctr"/>
            <a:r>
              <a:rPr lang="en-US"/>
              <a:t>Inference Pipeline Anatomical Segmentation</a:t>
            </a:r>
          </a:p>
        </p:txBody>
      </p:sp>
      <p:pic>
        <p:nvPicPr>
          <p:cNvPr id="16" name="Picture 15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AD3E49DC-C476-B33B-DFA7-095FBFFFB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pic>
        <p:nvPicPr>
          <p:cNvPr id="4" name="Picture 3" descr="A diagram of a mask&#10;&#10;Description automatically generated">
            <a:extLst>
              <a:ext uri="{FF2B5EF4-FFF2-40B4-BE49-F238E27FC236}">
                <a16:creationId xmlns:a16="http://schemas.microsoft.com/office/drawing/2014/main" id="{586FAF64-AE81-CDEF-61A6-53280C741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13" y="1448217"/>
            <a:ext cx="11241973" cy="514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0474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84E9D-62B1-28B6-454D-5C2C4AD16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31" y="-189057"/>
            <a:ext cx="11173691" cy="1351540"/>
          </a:xfrm>
        </p:spPr>
        <p:txBody>
          <a:bodyPr/>
          <a:lstStyle/>
          <a:p>
            <a:pPr algn="ctr"/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CBEDD-24CA-1921-BB9B-DB4769ED6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Hip Bone CT Scan Dataset</a:t>
            </a:r>
          </a:p>
          <a:p>
            <a:r>
              <a:rPr lang="en-US">
                <a:latin typeface="Arial"/>
                <a:cs typeface="Arial"/>
              </a:rPr>
              <a:t>Training Pipeline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Anatomical Model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Fracture Segmentation Model</a:t>
            </a:r>
          </a:p>
          <a:p>
            <a:r>
              <a:rPr lang="en-US" b="1">
                <a:latin typeface="Arial"/>
                <a:cs typeface="Arial"/>
              </a:rPr>
              <a:t>Inference Pipeline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Anatomical Model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b="1">
                <a:latin typeface="Arial"/>
                <a:cs typeface="Arial"/>
              </a:rPr>
              <a:t>Fracture Segmentation Model </a:t>
            </a:r>
            <a:r>
              <a:rPr lang="en-US" b="1"/>
              <a:t> </a:t>
            </a:r>
          </a:p>
          <a:p>
            <a:r>
              <a:rPr lang="en-US"/>
              <a:t>Results</a:t>
            </a:r>
          </a:p>
          <a:p>
            <a:endParaRPr lang="en-US"/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985710AE-C65F-124F-FD18-9E18C8142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274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B999B-8662-84D5-9459-01E18606B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68" y="-177800"/>
            <a:ext cx="11356768" cy="1325563"/>
          </a:xfrm>
        </p:spPr>
        <p:txBody>
          <a:bodyPr/>
          <a:lstStyle/>
          <a:p>
            <a:pPr algn="ctr"/>
            <a:r>
              <a:rPr lang="en-US"/>
              <a:t>Inference Pipeline Fracture Segmentation</a:t>
            </a:r>
          </a:p>
        </p:txBody>
      </p:sp>
      <p:pic>
        <p:nvPicPr>
          <p:cNvPr id="16" name="Picture 15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AD3E49DC-C476-B33B-DFA7-095FBFFFB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pic>
        <p:nvPicPr>
          <p:cNvPr id="3" name="Picture 2" descr="A diagram of a map&#10;&#10;Description automatically generated">
            <a:extLst>
              <a:ext uri="{FF2B5EF4-FFF2-40B4-BE49-F238E27FC236}">
                <a16:creationId xmlns:a16="http://schemas.microsoft.com/office/drawing/2014/main" id="{6C1FE748-9496-DD56-5649-0FBCC67C6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27" y="1412620"/>
            <a:ext cx="11053947" cy="4982785"/>
          </a:xfrm>
          <a:prstGeom prst="rect">
            <a:avLst/>
          </a:prstGeom>
        </p:spPr>
      </p:pic>
      <p:pic>
        <p:nvPicPr>
          <p:cNvPr id="5" name="Picture 4" descr="A red and green skull with blue lines&#10;&#10;Description automatically generated">
            <a:extLst>
              <a:ext uri="{FF2B5EF4-FFF2-40B4-BE49-F238E27FC236}">
                <a16:creationId xmlns:a16="http://schemas.microsoft.com/office/drawing/2014/main" id="{85405455-9EEC-7ED2-8357-7AF0A7D71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2252" y="1716355"/>
            <a:ext cx="1104900" cy="1181100"/>
          </a:xfrm>
          <a:prstGeom prst="rect">
            <a:avLst/>
          </a:prstGeom>
        </p:spPr>
      </p:pic>
      <p:pic>
        <p:nvPicPr>
          <p:cNvPr id="6" name="Picture 5" descr="A red object with holes and blue lines&#10;&#10;Description automatically generated">
            <a:extLst>
              <a:ext uri="{FF2B5EF4-FFF2-40B4-BE49-F238E27FC236}">
                <a16:creationId xmlns:a16="http://schemas.microsoft.com/office/drawing/2014/main" id="{C3E2A90E-EDA4-4EDF-F675-35D94A51D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374" y="3472296"/>
            <a:ext cx="1066800" cy="1133475"/>
          </a:xfrm>
          <a:prstGeom prst="rect">
            <a:avLst/>
          </a:prstGeom>
        </p:spPr>
      </p:pic>
      <p:pic>
        <p:nvPicPr>
          <p:cNvPr id="7" name="Picture 6" descr="A red and green skull with blue lines&#10;&#10;Description automatically generated">
            <a:extLst>
              <a:ext uri="{FF2B5EF4-FFF2-40B4-BE49-F238E27FC236}">
                <a16:creationId xmlns:a16="http://schemas.microsoft.com/office/drawing/2014/main" id="{B73C58EE-F8C6-48FB-8228-2E04E5803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0703" y="5198547"/>
            <a:ext cx="1104900" cy="1181100"/>
          </a:xfrm>
          <a:prstGeom prst="rect">
            <a:avLst/>
          </a:prstGeom>
        </p:spPr>
      </p:pic>
      <p:pic>
        <p:nvPicPr>
          <p:cNvPr id="8" name="Picture 7" descr="A red object with holes and blue lines&#10;&#10;Description automatically generated">
            <a:extLst>
              <a:ext uri="{FF2B5EF4-FFF2-40B4-BE49-F238E27FC236}">
                <a16:creationId xmlns:a16="http://schemas.microsoft.com/office/drawing/2014/main" id="{1C6AB27D-CF86-470B-05BA-A47ECE0E5A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096" y="3339316"/>
            <a:ext cx="1066800" cy="1123950"/>
          </a:xfrm>
          <a:prstGeom prst="rect">
            <a:avLst/>
          </a:prstGeom>
        </p:spPr>
      </p:pic>
      <p:pic>
        <p:nvPicPr>
          <p:cNvPr id="9" name="Picture 8" descr="A blue red and green object&#10;&#10;Description automatically generated">
            <a:extLst>
              <a:ext uri="{FF2B5EF4-FFF2-40B4-BE49-F238E27FC236}">
                <a16:creationId xmlns:a16="http://schemas.microsoft.com/office/drawing/2014/main" id="{345D2DAE-3744-D2DA-C266-8EE1E9F61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0426" y="4808269"/>
            <a:ext cx="1171575" cy="1295400"/>
          </a:xfrm>
          <a:prstGeom prst="rect">
            <a:avLst/>
          </a:prstGeom>
        </p:spPr>
      </p:pic>
      <p:pic>
        <p:nvPicPr>
          <p:cNvPr id="10" name="Picture 9" descr="A close-up of a skull&#10;&#10;Description automatically generated">
            <a:extLst>
              <a:ext uri="{FF2B5EF4-FFF2-40B4-BE49-F238E27FC236}">
                <a16:creationId xmlns:a16="http://schemas.microsoft.com/office/drawing/2014/main" id="{A27AAD43-7C3D-DD69-42B9-6552F17F7D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3612" y="1685430"/>
            <a:ext cx="1057275" cy="1257300"/>
          </a:xfrm>
          <a:prstGeom prst="rect">
            <a:avLst/>
          </a:prstGeom>
        </p:spPr>
      </p:pic>
      <p:pic>
        <p:nvPicPr>
          <p:cNvPr id="11" name="Picture 10" descr="A close-up of a pelvis&#10;&#10;Description automatically generated">
            <a:extLst>
              <a:ext uri="{FF2B5EF4-FFF2-40B4-BE49-F238E27FC236}">
                <a16:creationId xmlns:a16="http://schemas.microsoft.com/office/drawing/2014/main" id="{32174218-2A98-E6EB-A1BA-ECD52E7A16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9908" y="3431041"/>
            <a:ext cx="1156236" cy="97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872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B999B-8662-84D5-9459-01E18606B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68" y="-177800"/>
            <a:ext cx="11356768" cy="1325563"/>
          </a:xfrm>
        </p:spPr>
        <p:txBody>
          <a:bodyPr/>
          <a:lstStyle/>
          <a:p>
            <a:pPr algn="ctr"/>
            <a:r>
              <a:rPr lang="en-US"/>
              <a:t>Map main &amp;  fragments in multiple labels</a:t>
            </a:r>
          </a:p>
        </p:txBody>
      </p:sp>
      <p:pic>
        <p:nvPicPr>
          <p:cNvPr id="16" name="Picture 15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AD3E49DC-C476-B33B-DFA7-095FBFFFB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54FB297C-42EA-4029-EE06-F8E3916C0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3" y="1146551"/>
            <a:ext cx="12182351" cy="559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22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3576C-6653-53B6-6423-31DC3AFB8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5" y="-175072"/>
            <a:ext cx="11239500" cy="1325563"/>
          </a:xfrm>
        </p:spPr>
        <p:txBody>
          <a:bodyPr/>
          <a:lstStyle/>
          <a:p>
            <a:pPr algn="ctr"/>
            <a:r>
              <a:rPr lang="en-US"/>
              <a:t>Hip Bone CT Scan Dataset</a:t>
            </a:r>
          </a:p>
        </p:txBody>
      </p:sp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C624CF9-AF20-A3E9-0970-157686706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191" y="4506539"/>
            <a:ext cx="8332287" cy="563801"/>
          </a:xfrm>
          <a:prstGeom prst="rect">
            <a:avLst/>
          </a:prstGeom>
        </p:spPr>
      </p:pic>
      <p:pic>
        <p:nvPicPr>
          <p:cNvPr id="9" name="Picture 8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67E60001-0CF3-8B2F-B1E1-B515236E5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14E125-30C0-2514-FA59-0698461F16D5}"/>
              </a:ext>
            </a:extLst>
          </p:cNvPr>
          <p:cNvSpPr txBox="1"/>
          <p:nvPr/>
        </p:nvSpPr>
        <p:spPr>
          <a:xfrm>
            <a:off x="524492" y="4552209"/>
            <a:ext cx="379020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>
                <a:latin typeface="Constantia"/>
                <a:cs typeface="Arial"/>
              </a:rPr>
              <a:t>Task</a:t>
            </a:r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E8FB3A6-110A-FF52-B0F2-7B90E34DB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02" y="1826697"/>
            <a:ext cx="946785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325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92022-138F-31B1-2556-A7251FEB5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244" y="5648819"/>
            <a:ext cx="8164286" cy="5957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/>
              <a:t> ~80 training images, ~20 test images</a:t>
            </a:r>
          </a:p>
          <a:p>
            <a:pPr lvl="2">
              <a:buFont typeface="Courier New" panose="020B0604020202020204" pitchFamily="34" charset="0"/>
              <a:buChar char="o"/>
            </a:pP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6F18DB-F9B2-445A-AFD1-C2192A17E407}"/>
              </a:ext>
            </a:extLst>
          </p:cNvPr>
          <p:cNvSpPr txBox="1"/>
          <p:nvPr/>
        </p:nvSpPr>
        <p:spPr>
          <a:xfrm>
            <a:off x="9304723" y="5060895"/>
            <a:ext cx="229720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Fig : 2.1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B4A82C0-7AB4-DD33-E34C-F192AB798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133220"/>
              </p:ext>
            </p:extLst>
          </p:nvPr>
        </p:nvGraphicFramePr>
        <p:xfrm>
          <a:off x="291737" y="2061318"/>
          <a:ext cx="8168639" cy="289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99972">
                  <a:extLst>
                    <a:ext uri="{9D8B030D-6E8A-4147-A177-3AD203B41FA5}">
                      <a16:colId xmlns:a16="http://schemas.microsoft.com/office/drawing/2014/main" val="2626395647"/>
                    </a:ext>
                  </a:extLst>
                </a:gridCol>
                <a:gridCol w="3168667">
                  <a:extLst>
                    <a:ext uri="{9D8B030D-6E8A-4147-A177-3AD203B41FA5}">
                      <a16:colId xmlns:a16="http://schemas.microsoft.com/office/drawing/2014/main" val="4268037769"/>
                    </a:ext>
                  </a:extLst>
                </a:gridCol>
              </a:tblGrid>
              <a:tr h="478758">
                <a:tc>
                  <a:txBody>
                    <a:bodyPr/>
                    <a:lstStyle/>
                    <a:p>
                      <a:r>
                        <a:rPr lang="en-US" sz="3200"/>
                        <a:t>Segmentation 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Unique Labels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925856"/>
                  </a:ext>
                </a:extLst>
              </a:tr>
              <a:tr h="478758">
                <a:tc>
                  <a:txBody>
                    <a:bodyPr/>
                    <a:lstStyle/>
                    <a:p>
                      <a:r>
                        <a:rPr lang="en-US" sz="3200"/>
                        <a:t>Background 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0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08175"/>
                  </a:ext>
                </a:extLst>
              </a:tr>
              <a:tr h="47875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/>
                        <a:t>Sacrum</a:t>
                      </a:r>
                    </a:p>
                  </a:txBody>
                  <a:tcPr>
                    <a:solidFill>
                      <a:srgbClr val="DB565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1</a:t>
                      </a:r>
                    </a:p>
                  </a:txBody>
                  <a:tcPr>
                    <a:solidFill>
                      <a:srgbClr val="DB56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94811"/>
                  </a:ext>
                </a:extLst>
              </a:tr>
              <a:tr h="478758">
                <a:tc>
                  <a:txBody>
                    <a:bodyPr/>
                    <a:lstStyle/>
                    <a:p>
                      <a:r>
                        <a:rPr lang="en-US" sz="3200"/>
                        <a:t>Left Iliac</a:t>
                      </a:r>
                    </a:p>
                  </a:txBody>
                  <a:tcPr>
                    <a:solidFill>
                      <a:srgbClr val="3BA37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11</a:t>
                      </a:r>
                    </a:p>
                  </a:txBody>
                  <a:tcPr>
                    <a:solidFill>
                      <a:srgbClr val="3BA3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243897"/>
                  </a:ext>
                </a:extLst>
              </a:tr>
              <a:tr h="478758">
                <a:tc>
                  <a:txBody>
                    <a:bodyPr/>
                    <a:lstStyle/>
                    <a:p>
                      <a:r>
                        <a:rPr lang="en-US" sz="3200"/>
                        <a:t>Right Iliac</a:t>
                      </a:r>
                    </a:p>
                  </a:txBody>
                  <a:tcPr>
                    <a:solidFill>
                      <a:srgbClr val="9768A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21</a:t>
                      </a:r>
                    </a:p>
                  </a:txBody>
                  <a:tcPr>
                    <a:solidFill>
                      <a:srgbClr val="9768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112627"/>
                  </a:ext>
                </a:extLst>
              </a:tr>
            </a:tbl>
          </a:graphicData>
        </a:graphic>
      </p:graphicFrame>
      <p:pic>
        <p:nvPicPr>
          <p:cNvPr id="7" name="Picture 6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80C4AC02-7346-D81B-4DC2-D77983011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pic>
        <p:nvPicPr>
          <p:cNvPr id="10" name="Picture 9" descr="A close-up of a pelvis&#10;&#10;Description automatically generated">
            <a:extLst>
              <a:ext uri="{FF2B5EF4-FFF2-40B4-BE49-F238E27FC236}">
                <a16:creationId xmlns:a16="http://schemas.microsoft.com/office/drawing/2014/main" id="{90392939-F470-59DA-6A6C-DDF6576D1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316" y="2058637"/>
            <a:ext cx="3375808" cy="259228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FF6156E-F433-1BC9-FF4A-39C1DC668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Preprocessed Mask (Anatomical Model)</a:t>
            </a:r>
          </a:p>
        </p:txBody>
      </p:sp>
    </p:spTree>
    <p:extLst>
      <p:ext uri="{BB962C8B-B14F-4D97-AF65-F5344CB8AC3E}">
        <p14:creationId xmlns:p14="http://schemas.microsoft.com/office/powerpoint/2010/main" val="16877459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D88E2-A3C1-3EEB-4753-C86C1977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rial"/>
                <a:ea typeface="+mj-lt"/>
                <a:cs typeface="Arial"/>
              </a:rPr>
              <a:t>Segmentation Mask (Fracture Model)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6F18DB-F9B2-445A-AFD1-C2192A17E407}"/>
              </a:ext>
            </a:extLst>
          </p:cNvPr>
          <p:cNvSpPr txBox="1"/>
          <p:nvPr/>
        </p:nvSpPr>
        <p:spPr>
          <a:xfrm>
            <a:off x="9304723" y="5060895"/>
            <a:ext cx="229720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Fig : 3.1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726F14-275A-36D3-8AC0-012CCB393931}"/>
              </a:ext>
            </a:extLst>
          </p:cNvPr>
          <p:cNvSpPr txBox="1"/>
          <p:nvPr/>
        </p:nvSpPr>
        <p:spPr>
          <a:xfrm>
            <a:off x="304799" y="1970314"/>
            <a:ext cx="817517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For Class 1 :Sacrum (Best Case Scenario)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BF4852-FCBA-B026-502B-1CD2172C008A}"/>
              </a:ext>
            </a:extLst>
          </p:cNvPr>
          <p:cNvSpPr txBox="1"/>
          <p:nvPr/>
        </p:nvSpPr>
        <p:spPr>
          <a:xfrm>
            <a:off x="11506200" y="6607629"/>
            <a:ext cx="6858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ea typeface="+mn-lt"/>
                <a:cs typeface="+mn-lt"/>
              </a:rPr>
              <a:t>006.mha</a:t>
            </a:r>
            <a:endParaRPr lang="en-US" sz="1000"/>
          </a:p>
        </p:txBody>
      </p:sp>
      <p:pic>
        <p:nvPicPr>
          <p:cNvPr id="8" name="Picture 7" descr="A red object with holes and blue lines&#10;&#10;Description automatically generated">
            <a:extLst>
              <a:ext uri="{FF2B5EF4-FFF2-40B4-BE49-F238E27FC236}">
                <a16:creationId xmlns:a16="http://schemas.microsoft.com/office/drawing/2014/main" id="{98B1D624-86F9-0DC1-9F19-9520219A3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1999" y="2479903"/>
            <a:ext cx="2303688" cy="2420710"/>
          </a:xfrm>
          <a:prstGeom prst="rect">
            <a:avLst/>
          </a:prstGeom>
        </p:spPr>
      </p:pic>
      <p:pic>
        <p:nvPicPr>
          <p:cNvPr id="9" name="Picture 8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3E024C23-7757-2A39-1344-F1E032EFD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DFD20B2-D3FE-2BAA-72BA-AD20244A571F}"/>
              </a:ext>
            </a:extLst>
          </p:cNvPr>
          <p:cNvGraphicFramePr>
            <a:graphicFrameLocks noGrp="1"/>
          </p:cNvGraphicFramePr>
          <p:nvPr/>
        </p:nvGraphicFramePr>
        <p:xfrm>
          <a:off x="1076497" y="3159785"/>
          <a:ext cx="6640281" cy="1737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93818">
                  <a:extLst>
                    <a:ext uri="{9D8B030D-6E8A-4147-A177-3AD203B41FA5}">
                      <a16:colId xmlns:a16="http://schemas.microsoft.com/office/drawing/2014/main" val="742305632"/>
                    </a:ext>
                  </a:extLst>
                </a:gridCol>
                <a:gridCol w="2840180">
                  <a:extLst>
                    <a:ext uri="{9D8B030D-6E8A-4147-A177-3AD203B41FA5}">
                      <a16:colId xmlns:a16="http://schemas.microsoft.com/office/drawing/2014/main" val="2626395647"/>
                    </a:ext>
                  </a:extLst>
                </a:gridCol>
                <a:gridCol w="1306283">
                  <a:extLst>
                    <a:ext uri="{9D8B030D-6E8A-4147-A177-3AD203B41FA5}">
                      <a16:colId xmlns:a16="http://schemas.microsoft.com/office/drawing/2014/main" val="4268037769"/>
                    </a:ext>
                  </a:extLst>
                </a:gridCol>
              </a:tblGrid>
              <a:tr h="47875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/>
                        <a:t>Hip Part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/>
                        <a:t>Fragment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925856"/>
                  </a:ext>
                </a:extLst>
              </a:tr>
              <a:tr h="47875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/>
                        <a:t>Background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-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0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08175"/>
                  </a:ext>
                </a:extLst>
              </a:tr>
              <a:tr h="47875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Sacrum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main largest </a:t>
                      </a:r>
                      <a:endParaRPr lang="en-US" sz="320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1 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948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32120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D88E2-A3C1-3EEB-4753-C86C1977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>
                <a:latin typeface="Arial"/>
                <a:cs typeface="Arial"/>
              </a:rPr>
              <a:t>Segmentation Mask (Fracture Model)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6F18DB-F9B2-445A-AFD1-C2192A17E407}"/>
              </a:ext>
            </a:extLst>
          </p:cNvPr>
          <p:cNvSpPr txBox="1"/>
          <p:nvPr/>
        </p:nvSpPr>
        <p:spPr>
          <a:xfrm>
            <a:off x="9674837" y="5006466"/>
            <a:ext cx="229720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Fig : 3.1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B4A82C0-7AB4-DD33-E34C-F192AB798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325081"/>
              </p:ext>
            </p:extLst>
          </p:nvPr>
        </p:nvGraphicFramePr>
        <p:xfrm>
          <a:off x="1205147" y="2981655"/>
          <a:ext cx="6887717" cy="347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5610">
                  <a:extLst>
                    <a:ext uri="{9D8B030D-6E8A-4147-A177-3AD203B41FA5}">
                      <a16:colId xmlns:a16="http://schemas.microsoft.com/office/drawing/2014/main" val="742305632"/>
                    </a:ext>
                  </a:extLst>
                </a:gridCol>
                <a:gridCol w="2968831">
                  <a:extLst>
                    <a:ext uri="{9D8B030D-6E8A-4147-A177-3AD203B41FA5}">
                      <a16:colId xmlns:a16="http://schemas.microsoft.com/office/drawing/2014/main" val="2626395647"/>
                    </a:ext>
                  </a:extLst>
                </a:gridCol>
                <a:gridCol w="1403276">
                  <a:extLst>
                    <a:ext uri="{9D8B030D-6E8A-4147-A177-3AD203B41FA5}">
                      <a16:colId xmlns:a16="http://schemas.microsoft.com/office/drawing/2014/main" val="4268037769"/>
                    </a:ext>
                  </a:extLst>
                </a:gridCol>
              </a:tblGrid>
              <a:tr h="47875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/>
                        <a:t>Hip Part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/>
                        <a:t>Fragment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925856"/>
                  </a:ext>
                </a:extLst>
              </a:tr>
              <a:tr h="47875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/>
                        <a:t>Background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-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0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08175"/>
                  </a:ext>
                </a:extLst>
              </a:tr>
              <a:tr h="478758">
                <a:tc rowSpan="4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Sacrum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main largest</a:t>
                      </a:r>
                    </a:p>
                  </a:txBody>
                  <a:tcPr>
                    <a:solidFill>
                      <a:srgbClr val="CC122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1 </a:t>
                      </a:r>
                    </a:p>
                  </a:txBody>
                  <a:tcPr>
                    <a:solidFill>
                      <a:srgbClr val="CC12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94811"/>
                  </a:ext>
                </a:extLst>
              </a:tr>
              <a:tr h="478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/>
                        <a:t>Remaining</a:t>
                      </a:r>
                    </a:p>
                  </a:txBody>
                  <a:tcPr>
                    <a:solidFill>
                      <a:srgbClr val="8CED8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2</a:t>
                      </a:r>
                    </a:p>
                  </a:txBody>
                  <a:tcPr>
                    <a:solidFill>
                      <a:srgbClr val="8CED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243897"/>
                  </a:ext>
                </a:extLst>
              </a:tr>
              <a:tr h="478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Remaining 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3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112627"/>
                  </a:ext>
                </a:extLst>
              </a:tr>
              <a:tr h="478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Remaining 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/>
                        <a:t>4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707980"/>
                  </a:ext>
                </a:extLst>
              </a:tr>
            </a:tbl>
          </a:graphicData>
        </a:graphic>
      </p:graphicFrame>
      <p:pic>
        <p:nvPicPr>
          <p:cNvPr id="4" name="Picture 3" descr="A close-up of a colorful skeleton&#10;&#10;Description automatically generated">
            <a:extLst>
              <a:ext uri="{FF2B5EF4-FFF2-40B4-BE49-F238E27FC236}">
                <a16:creationId xmlns:a16="http://schemas.microsoft.com/office/drawing/2014/main" id="{95676195-6741-5528-2326-3327AAF94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0432" y="2262188"/>
            <a:ext cx="2529567" cy="26275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726F14-275A-36D3-8AC0-012CCB393931}"/>
              </a:ext>
            </a:extLst>
          </p:cNvPr>
          <p:cNvSpPr txBox="1"/>
          <p:nvPr/>
        </p:nvSpPr>
        <p:spPr>
          <a:xfrm>
            <a:off x="304799" y="1970314"/>
            <a:ext cx="817517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For Class 1 :Sacrum (Worst Case Scenario)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BF4852-FCBA-B026-502B-1CD2172C008A}"/>
              </a:ext>
            </a:extLst>
          </p:cNvPr>
          <p:cNvSpPr txBox="1"/>
          <p:nvPr/>
        </p:nvSpPr>
        <p:spPr>
          <a:xfrm>
            <a:off x="11506200" y="6607629"/>
            <a:ext cx="6858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ea typeface="+mn-lt"/>
                <a:cs typeface="+mn-lt"/>
              </a:rPr>
              <a:t>006.mha</a:t>
            </a:r>
            <a:endParaRPr lang="en-US" sz="1000"/>
          </a:p>
        </p:txBody>
      </p:sp>
      <p:pic>
        <p:nvPicPr>
          <p:cNvPr id="9" name="Picture 8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FF382CA6-AA9C-89C1-767B-579E5B4B2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246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D88E2-A3C1-3EEB-4753-C86C1977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>
                <a:latin typeface="Arial"/>
                <a:cs typeface="Arial"/>
              </a:rPr>
              <a:t>Segmentation Mask (Fracture Model)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6F18DB-F9B2-445A-AFD1-C2192A17E407}"/>
              </a:ext>
            </a:extLst>
          </p:cNvPr>
          <p:cNvSpPr txBox="1"/>
          <p:nvPr/>
        </p:nvSpPr>
        <p:spPr>
          <a:xfrm>
            <a:off x="9696609" y="5060895"/>
            <a:ext cx="229720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Fig : 3.1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726F14-275A-36D3-8AC0-012CCB393931}"/>
              </a:ext>
            </a:extLst>
          </p:cNvPr>
          <p:cNvSpPr txBox="1"/>
          <p:nvPr/>
        </p:nvSpPr>
        <p:spPr>
          <a:xfrm>
            <a:off x="304799" y="1970314"/>
            <a:ext cx="817517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For Class 11 :Left Iliac (Best Case Scenario)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BF4852-FCBA-B026-502B-1CD2172C008A}"/>
              </a:ext>
            </a:extLst>
          </p:cNvPr>
          <p:cNvSpPr txBox="1"/>
          <p:nvPr/>
        </p:nvSpPr>
        <p:spPr>
          <a:xfrm>
            <a:off x="11506200" y="6607629"/>
            <a:ext cx="6858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ea typeface="+mn-lt"/>
                <a:cs typeface="+mn-lt"/>
              </a:rPr>
              <a:t>013.mha</a:t>
            </a:r>
            <a:endParaRPr lang="en-US" sz="1000"/>
          </a:p>
        </p:txBody>
      </p:sp>
      <p:pic>
        <p:nvPicPr>
          <p:cNvPr id="4" name="Picture 3" descr="A green object with blue lines&#10;&#10;Description automatically generated">
            <a:extLst>
              <a:ext uri="{FF2B5EF4-FFF2-40B4-BE49-F238E27FC236}">
                <a16:creationId xmlns:a16="http://schemas.microsoft.com/office/drawing/2014/main" id="{E1718EB3-C374-35AE-3490-DFA6552F0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8645" y="2267631"/>
            <a:ext cx="2017940" cy="2790825"/>
          </a:xfrm>
          <a:prstGeom prst="rect">
            <a:avLst/>
          </a:prstGeom>
        </p:spPr>
      </p:pic>
      <p:pic>
        <p:nvPicPr>
          <p:cNvPr id="9" name="Picture 8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DB1A2063-55BB-1D80-631F-D4EFEDD88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6254F7B-AB7F-B498-F4A6-CEB2324748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72674"/>
              </p:ext>
            </p:extLst>
          </p:nvPr>
        </p:nvGraphicFramePr>
        <p:xfrm>
          <a:off x="1076497" y="3159785"/>
          <a:ext cx="6640281" cy="1737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93818">
                  <a:extLst>
                    <a:ext uri="{9D8B030D-6E8A-4147-A177-3AD203B41FA5}">
                      <a16:colId xmlns:a16="http://schemas.microsoft.com/office/drawing/2014/main" val="742305632"/>
                    </a:ext>
                  </a:extLst>
                </a:gridCol>
                <a:gridCol w="2840180">
                  <a:extLst>
                    <a:ext uri="{9D8B030D-6E8A-4147-A177-3AD203B41FA5}">
                      <a16:colId xmlns:a16="http://schemas.microsoft.com/office/drawing/2014/main" val="2626395647"/>
                    </a:ext>
                  </a:extLst>
                </a:gridCol>
                <a:gridCol w="1306283">
                  <a:extLst>
                    <a:ext uri="{9D8B030D-6E8A-4147-A177-3AD203B41FA5}">
                      <a16:colId xmlns:a16="http://schemas.microsoft.com/office/drawing/2014/main" val="4268037769"/>
                    </a:ext>
                  </a:extLst>
                </a:gridCol>
              </a:tblGrid>
              <a:tr h="47875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/>
                        <a:t>Hip Part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/>
                        <a:t>Fragment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925856"/>
                  </a:ext>
                </a:extLst>
              </a:tr>
              <a:tr h="47875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/>
                        <a:t>Background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-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0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08175"/>
                  </a:ext>
                </a:extLst>
              </a:tr>
              <a:tr h="47875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Left Iliac</a:t>
                      </a:r>
                    </a:p>
                  </a:txBody>
                  <a:tcPr>
                    <a:solidFill>
                      <a:srgbClr val="29999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main (largest) </a:t>
                      </a:r>
                      <a:endParaRPr lang="en-US" sz="3200"/>
                    </a:p>
                  </a:txBody>
                  <a:tcPr>
                    <a:solidFill>
                      <a:srgbClr val="29999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11</a:t>
                      </a:r>
                    </a:p>
                  </a:txBody>
                  <a:tcPr>
                    <a:solidFill>
                      <a:srgbClr val="2999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948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77081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D88E2-A3C1-3EEB-4753-C86C1977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>
                <a:latin typeface="Arial"/>
                <a:cs typeface="Arial"/>
              </a:rPr>
              <a:t>Segmentation Mask (Fracture Model)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6F18DB-F9B2-445A-AFD1-C2192A17E407}"/>
              </a:ext>
            </a:extLst>
          </p:cNvPr>
          <p:cNvSpPr txBox="1"/>
          <p:nvPr/>
        </p:nvSpPr>
        <p:spPr>
          <a:xfrm>
            <a:off x="9293837" y="5115324"/>
            <a:ext cx="229720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Fig : 3.1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B4A82C0-7AB4-DD33-E34C-F192AB798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37951"/>
              </p:ext>
            </p:extLst>
          </p:nvPr>
        </p:nvGraphicFramePr>
        <p:xfrm>
          <a:off x="1025038" y="2118715"/>
          <a:ext cx="7379457" cy="463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3610">
                  <a:extLst>
                    <a:ext uri="{9D8B030D-6E8A-4147-A177-3AD203B41FA5}">
                      <a16:colId xmlns:a16="http://schemas.microsoft.com/office/drawing/2014/main" val="1668477061"/>
                    </a:ext>
                  </a:extLst>
                </a:gridCol>
                <a:gridCol w="3483424">
                  <a:extLst>
                    <a:ext uri="{9D8B030D-6E8A-4147-A177-3AD203B41FA5}">
                      <a16:colId xmlns:a16="http://schemas.microsoft.com/office/drawing/2014/main" val="1387023839"/>
                    </a:ext>
                  </a:extLst>
                </a:gridCol>
                <a:gridCol w="1382423">
                  <a:extLst>
                    <a:ext uri="{9D8B030D-6E8A-4147-A177-3AD203B41FA5}">
                      <a16:colId xmlns:a16="http://schemas.microsoft.com/office/drawing/2014/main" val="4268037769"/>
                    </a:ext>
                  </a:extLst>
                </a:gridCol>
              </a:tblGrid>
              <a:tr h="42362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/>
                        <a:t>Hip Part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/>
                        <a:t>Fragment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925856"/>
                  </a:ext>
                </a:extLst>
              </a:tr>
              <a:tr h="42362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Background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/>
                        <a:t> - 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0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08175"/>
                  </a:ext>
                </a:extLst>
              </a:tr>
              <a:tr h="423625">
                <a:tc rowSpan="6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0" i="0" u="none" strike="noStrike" noProof="0">
                          <a:solidFill>
                            <a:srgbClr val="000000"/>
                          </a:solidFill>
                        </a:rPr>
                        <a:t>Left Iliac</a:t>
                      </a:r>
                      <a:endParaRPr lang="en-US"/>
                    </a:p>
                  </a:txBody>
                  <a:tcPr>
                    <a:solidFill>
                      <a:srgbClr val="168A8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0" i="0" u="none" strike="noStrike" noProof="0">
                          <a:solidFill>
                            <a:srgbClr val="000000"/>
                          </a:solidFill>
                        </a:rPr>
                        <a:t>Main (largest )</a:t>
                      </a:r>
                      <a:endParaRPr lang="en-US"/>
                    </a:p>
                  </a:txBody>
                  <a:tcPr>
                    <a:solidFill>
                      <a:srgbClr val="168A8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11</a:t>
                      </a:r>
                    </a:p>
                  </a:txBody>
                  <a:tcPr>
                    <a:solidFill>
                      <a:srgbClr val="168A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94811"/>
                  </a:ext>
                </a:extLst>
              </a:tr>
              <a:tr h="4236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168A8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0" i="0" u="none" strike="noStrike" noProof="0">
                          <a:solidFill>
                            <a:srgbClr val="000000"/>
                          </a:solidFill>
                        </a:rPr>
                        <a:t>Remaining</a:t>
                      </a:r>
                      <a:endParaRPr lang="en-US"/>
                    </a:p>
                  </a:txBody>
                  <a:tcPr>
                    <a:solidFill>
                      <a:srgbClr val="32A64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12</a:t>
                      </a:r>
                    </a:p>
                  </a:txBody>
                  <a:tcPr>
                    <a:solidFill>
                      <a:srgbClr val="32A6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243897"/>
                  </a:ext>
                </a:extLst>
              </a:tr>
              <a:tr h="4236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168A8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Remaining</a:t>
                      </a:r>
                      <a:endParaRPr lang="en-US"/>
                    </a:p>
                  </a:txBody>
                  <a:tcPr>
                    <a:solidFill>
                      <a:srgbClr val="CC122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13</a:t>
                      </a:r>
                    </a:p>
                  </a:txBody>
                  <a:tcPr>
                    <a:solidFill>
                      <a:srgbClr val="CC12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112627"/>
                  </a:ext>
                </a:extLst>
              </a:tr>
              <a:tr h="4236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168A8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Remaining</a:t>
                      </a:r>
                      <a:endParaRPr 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/>
                        <a:t>14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772434"/>
                  </a:ext>
                </a:extLst>
              </a:tr>
              <a:tr h="4236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168A8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Remaining</a:t>
                      </a:r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/>
                        <a:t>15</a:t>
                      </a:r>
                      <a:endParaRPr lang="en-US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707980"/>
                  </a:ext>
                </a:extLst>
              </a:tr>
              <a:tr h="4236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168A8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Remaining</a:t>
                      </a:r>
                      <a:endParaRPr lang="en-US"/>
                    </a:p>
                  </a:txBody>
                  <a:tcPr>
                    <a:solidFill>
                      <a:srgbClr val="D618C6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/>
                        <a:t>16</a:t>
                      </a:r>
                    </a:p>
                  </a:txBody>
                  <a:tcPr>
                    <a:solidFill>
                      <a:srgbClr val="D618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36100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5726F14-275A-36D3-8AC0-012CCB393931}"/>
              </a:ext>
            </a:extLst>
          </p:cNvPr>
          <p:cNvSpPr txBox="1"/>
          <p:nvPr/>
        </p:nvSpPr>
        <p:spPr>
          <a:xfrm>
            <a:off x="412666" y="1536865"/>
            <a:ext cx="817517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For Class 11 :Left Iliac (Worst Case Scenario)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BF4852-FCBA-B026-502B-1CD2172C008A}"/>
              </a:ext>
            </a:extLst>
          </p:cNvPr>
          <p:cNvSpPr txBox="1"/>
          <p:nvPr/>
        </p:nvSpPr>
        <p:spPr>
          <a:xfrm>
            <a:off x="11506200" y="6607629"/>
            <a:ext cx="6858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ea typeface="+mn-lt"/>
                <a:cs typeface="+mn-lt"/>
              </a:rPr>
              <a:t>049.mha</a:t>
            </a:r>
            <a:endParaRPr lang="en-US" sz="1000"/>
          </a:p>
        </p:txBody>
      </p:sp>
      <p:pic>
        <p:nvPicPr>
          <p:cNvPr id="10" name="Picture 9" descr="A close-up of a skull&#10;&#10;Description automatically generated">
            <a:extLst>
              <a:ext uri="{FF2B5EF4-FFF2-40B4-BE49-F238E27FC236}">
                <a16:creationId xmlns:a16="http://schemas.microsoft.com/office/drawing/2014/main" id="{5377914A-B1B8-C0B3-3A6D-08FD6347F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2318" y="2151971"/>
            <a:ext cx="2065564" cy="2967717"/>
          </a:xfrm>
          <a:prstGeom prst="rect">
            <a:avLst/>
          </a:prstGeom>
        </p:spPr>
      </p:pic>
      <p:pic>
        <p:nvPicPr>
          <p:cNvPr id="8" name="Picture 7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0424811C-9238-2EE0-1F34-722773493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097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D88E2-A3C1-3EEB-4753-C86C1977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>
                <a:latin typeface="Arial"/>
                <a:cs typeface="Arial"/>
              </a:rPr>
              <a:t>Fracture Segmentation Model Input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6F18DB-F9B2-445A-AFD1-C2192A17E407}"/>
              </a:ext>
            </a:extLst>
          </p:cNvPr>
          <p:cNvSpPr txBox="1"/>
          <p:nvPr/>
        </p:nvSpPr>
        <p:spPr>
          <a:xfrm>
            <a:off x="9304723" y="5060895"/>
            <a:ext cx="229720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Fig : 3.1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726F14-275A-36D3-8AC0-012CCB393931}"/>
              </a:ext>
            </a:extLst>
          </p:cNvPr>
          <p:cNvSpPr txBox="1"/>
          <p:nvPr/>
        </p:nvSpPr>
        <p:spPr>
          <a:xfrm>
            <a:off x="304799" y="1970314"/>
            <a:ext cx="817517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For Class 21 :Right Iliac (Best Case Scenario)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BF4852-FCBA-B026-502B-1CD2172C008A}"/>
              </a:ext>
            </a:extLst>
          </p:cNvPr>
          <p:cNvSpPr txBox="1"/>
          <p:nvPr/>
        </p:nvSpPr>
        <p:spPr>
          <a:xfrm>
            <a:off x="11506200" y="6607629"/>
            <a:ext cx="6858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ea typeface="+mn-lt"/>
                <a:cs typeface="+mn-lt"/>
              </a:rPr>
              <a:t>013.mha</a:t>
            </a:r>
            <a:endParaRPr lang="en-US" sz="1000"/>
          </a:p>
        </p:txBody>
      </p:sp>
      <p:pic>
        <p:nvPicPr>
          <p:cNvPr id="8" name="Picture 7" descr="A blue object with lines and dots&#10;&#10;Description automatically generated">
            <a:extLst>
              <a:ext uri="{FF2B5EF4-FFF2-40B4-BE49-F238E27FC236}">
                <a16:creationId xmlns:a16="http://schemas.microsoft.com/office/drawing/2014/main" id="{A7AEF736-85D1-629C-C0FC-1B28BADF3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3757" y="2072368"/>
            <a:ext cx="2525485" cy="3072493"/>
          </a:xfrm>
          <a:prstGeom prst="rect">
            <a:avLst/>
          </a:prstGeom>
        </p:spPr>
      </p:pic>
      <p:pic>
        <p:nvPicPr>
          <p:cNvPr id="9" name="Picture 8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DCA75ADE-D576-2851-141C-2601E3F1D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D096040-36B7-073D-AE08-08B35DF671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696168"/>
              </p:ext>
            </p:extLst>
          </p:nvPr>
        </p:nvGraphicFramePr>
        <p:xfrm>
          <a:off x="1076497" y="3159785"/>
          <a:ext cx="6640281" cy="1737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93818">
                  <a:extLst>
                    <a:ext uri="{9D8B030D-6E8A-4147-A177-3AD203B41FA5}">
                      <a16:colId xmlns:a16="http://schemas.microsoft.com/office/drawing/2014/main" val="742305632"/>
                    </a:ext>
                  </a:extLst>
                </a:gridCol>
                <a:gridCol w="2840180">
                  <a:extLst>
                    <a:ext uri="{9D8B030D-6E8A-4147-A177-3AD203B41FA5}">
                      <a16:colId xmlns:a16="http://schemas.microsoft.com/office/drawing/2014/main" val="2626395647"/>
                    </a:ext>
                  </a:extLst>
                </a:gridCol>
                <a:gridCol w="1306283">
                  <a:extLst>
                    <a:ext uri="{9D8B030D-6E8A-4147-A177-3AD203B41FA5}">
                      <a16:colId xmlns:a16="http://schemas.microsoft.com/office/drawing/2014/main" val="4268037769"/>
                    </a:ext>
                  </a:extLst>
                </a:gridCol>
              </a:tblGrid>
              <a:tr h="47875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/>
                        <a:t>Hip Part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/>
                        <a:t>Fragment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925856"/>
                  </a:ext>
                </a:extLst>
              </a:tr>
              <a:tr h="47875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/>
                        <a:t>Background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-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0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08175"/>
                  </a:ext>
                </a:extLst>
              </a:tr>
              <a:tr h="47875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Right Iliac</a:t>
                      </a:r>
                    </a:p>
                  </a:txBody>
                  <a:tcPr>
                    <a:solidFill>
                      <a:srgbClr val="1470C7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Main (Largest) </a:t>
                      </a:r>
                      <a:endParaRPr lang="en-US" sz="3200"/>
                    </a:p>
                  </a:txBody>
                  <a:tcPr>
                    <a:solidFill>
                      <a:srgbClr val="1470C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11</a:t>
                      </a:r>
                    </a:p>
                  </a:txBody>
                  <a:tcPr>
                    <a:solidFill>
                      <a:srgbClr val="1470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948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27761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D88E2-A3C1-3EEB-4753-C86C1977A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>
                <a:latin typeface="Arial"/>
                <a:cs typeface="Arial"/>
              </a:rPr>
              <a:t>Fracture Segmentation Model Input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6F18DB-F9B2-445A-AFD1-C2192A17E407}"/>
              </a:ext>
            </a:extLst>
          </p:cNvPr>
          <p:cNvSpPr txBox="1"/>
          <p:nvPr/>
        </p:nvSpPr>
        <p:spPr>
          <a:xfrm>
            <a:off x="10088494" y="5006467"/>
            <a:ext cx="188354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Fig : 3.1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726F14-275A-36D3-8AC0-012CCB393931}"/>
              </a:ext>
            </a:extLst>
          </p:cNvPr>
          <p:cNvSpPr txBox="1"/>
          <p:nvPr/>
        </p:nvSpPr>
        <p:spPr>
          <a:xfrm>
            <a:off x="274121" y="1695202"/>
            <a:ext cx="875904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For Class 21 :Right Iliac (Worst Case Scenario)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BF4852-FCBA-B026-502B-1CD2172C008A}"/>
              </a:ext>
            </a:extLst>
          </p:cNvPr>
          <p:cNvSpPr txBox="1"/>
          <p:nvPr/>
        </p:nvSpPr>
        <p:spPr>
          <a:xfrm>
            <a:off x="11506200" y="6607629"/>
            <a:ext cx="6858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ea typeface="+mn-lt"/>
                <a:cs typeface="+mn-lt"/>
              </a:rPr>
              <a:t>051.mha</a:t>
            </a:r>
            <a:endParaRPr lang="en-US" sz="1000"/>
          </a:p>
        </p:txBody>
      </p:sp>
      <p:pic>
        <p:nvPicPr>
          <p:cNvPr id="8" name="Picture 7" descr="A blue red and green object&#10;&#10;Description automatically generated">
            <a:extLst>
              <a:ext uri="{FF2B5EF4-FFF2-40B4-BE49-F238E27FC236}">
                <a16:creationId xmlns:a16="http://schemas.microsoft.com/office/drawing/2014/main" id="{23AB5766-4454-6B55-3B72-D8C39B3E1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5731" y="2280557"/>
            <a:ext cx="2050596" cy="2634343"/>
          </a:xfrm>
          <a:prstGeom prst="rect">
            <a:avLst/>
          </a:prstGeom>
        </p:spPr>
      </p:pic>
      <p:pic>
        <p:nvPicPr>
          <p:cNvPr id="9" name="Picture 8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0261A918-4EF6-B90A-A541-D1020569F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9FD727B-238C-619D-3129-C101C208CD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939153"/>
              </p:ext>
            </p:extLst>
          </p:nvPr>
        </p:nvGraphicFramePr>
        <p:xfrm>
          <a:off x="1482238" y="2368096"/>
          <a:ext cx="6887717" cy="3474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5610">
                  <a:extLst>
                    <a:ext uri="{9D8B030D-6E8A-4147-A177-3AD203B41FA5}">
                      <a16:colId xmlns:a16="http://schemas.microsoft.com/office/drawing/2014/main" val="742305632"/>
                    </a:ext>
                  </a:extLst>
                </a:gridCol>
                <a:gridCol w="2968831">
                  <a:extLst>
                    <a:ext uri="{9D8B030D-6E8A-4147-A177-3AD203B41FA5}">
                      <a16:colId xmlns:a16="http://schemas.microsoft.com/office/drawing/2014/main" val="2626395647"/>
                    </a:ext>
                  </a:extLst>
                </a:gridCol>
                <a:gridCol w="1403276">
                  <a:extLst>
                    <a:ext uri="{9D8B030D-6E8A-4147-A177-3AD203B41FA5}">
                      <a16:colId xmlns:a16="http://schemas.microsoft.com/office/drawing/2014/main" val="4268037769"/>
                    </a:ext>
                  </a:extLst>
                </a:gridCol>
              </a:tblGrid>
              <a:tr h="47875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/>
                        <a:t>Hip Part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/>
                        <a:t>Fragment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925856"/>
                  </a:ext>
                </a:extLst>
              </a:tr>
              <a:tr h="47875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/>
                        <a:t>Background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-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0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08175"/>
                  </a:ext>
                </a:extLst>
              </a:tr>
              <a:tr h="478758">
                <a:tc rowSpan="4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Right Iliac</a:t>
                      </a:r>
                      <a:endParaRPr lang="en-US">
                        <a:latin typeface="Aptos"/>
                      </a:endParaRPr>
                    </a:p>
                  </a:txBody>
                  <a:tcPr>
                    <a:solidFill>
                      <a:srgbClr val="1470C7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Main (Largest)</a:t>
                      </a:r>
                      <a:endParaRPr lang="en-US">
                        <a:latin typeface="Aptos"/>
                      </a:endParaRPr>
                    </a:p>
                  </a:txBody>
                  <a:tcPr>
                    <a:solidFill>
                      <a:srgbClr val="1470C7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/>
                        <a:t>21 </a:t>
                      </a:r>
                      <a:endParaRPr lang="en-US"/>
                    </a:p>
                  </a:txBody>
                  <a:tcPr>
                    <a:solidFill>
                      <a:srgbClr val="1470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94811"/>
                  </a:ext>
                </a:extLst>
              </a:tr>
              <a:tr h="478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/>
                        <a:t>Remaining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22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243897"/>
                  </a:ext>
                </a:extLst>
              </a:tr>
              <a:tr h="478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Remaining </a:t>
                      </a:r>
                    </a:p>
                  </a:txBody>
                  <a:tcPr>
                    <a:solidFill>
                      <a:srgbClr val="CC122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/>
                        <a:t>23</a:t>
                      </a:r>
                    </a:p>
                  </a:txBody>
                  <a:tcPr>
                    <a:solidFill>
                      <a:srgbClr val="CC12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112627"/>
                  </a:ext>
                </a:extLst>
              </a:tr>
              <a:tr h="478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Remaining 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200"/>
                        <a:t>24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707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20950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B666F-2E07-BE8B-92F3-21EE9C121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Segmentation Output(Examples)</a:t>
            </a:r>
          </a:p>
        </p:txBody>
      </p:sp>
      <p:pic>
        <p:nvPicPr>
          <p:cNvPr id="4" name="Content Placeholder 3" descr="A close-up of a human pelvis&#10;&#10;Description automatically generated">
            <a:extLst>
              <a:ext uri="{FF2B5EF4-FFF2-40B4-BE49-F238E27FC236}">
                <a16:creationId xmlns:a16="http://schemas.microsoft.com/office/drawing/2014/main" id="{2D4D8DA8-7821-A10B-7CFF-E7CC6BC16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9816" y="3822000"/>
            <a:ext cx="3905250" cy="2667000"/>
          </a:xfrm>
        </p:spPr>
      </p:pic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983249AC-111D-91F4-1B36-B991C01D6D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1618599"/>
              </p:ext>
            </p:extLst>
          </p:nvPr>
        </p:nvGraphicFramePr>
        <p:xfrm>
          <a:off x="681318" y="2576419"/>
          <a:ext cx="10504713" cy="1145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5742">
                  <a:extLst>
                    <a:ext uri="{9D8B030D-6E8A-4147-A177-3AD203B41FA5}">
                      <a16:colId xmlns:a16="http://schemas.microsoft.com/office/drawing/2014/main" val="1582426076"/>
                    </a:ext>
                  </a:extLst>
                </a:gridCol>
                <a:gridCol w="8098971">
                  <a:extLst>
                    <a:ext uri="{9D8B030D-6E8A-4147-A177-3AD203B41FA5}">
                      <a16:colId xmlns:a16="http://schemas.microsoft.com/office/drawing/2014/main" val="1942145975"/>
                    </a:ext>
                  </a:extLst>
                </a:gridCol>
              </a:tblGrid>
              <a:tr h="505142">
                <a:tc>
                  <a:txBody>
                    <a:bodyPr/>
                    <a:lstStyle/>
                    <a:p>
                      <a:r>
                        <a:rPr lang="en-US"/>
                        <a:t>Sample Image Name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Unique Labels and Their Value Counts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881524"/>
                  </a:ext>
                </a:extLst>
              </a:tr>
              <a:tr h="505142">
                <a:tc>
                  <a:txBody>
                    <a:bodyPr/>
                    <a:lstStyle/>
                    <a:p>
                      <a:r>
                        <a:rPr lang="en-US"/>
                        <a:t>001.mha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ptos"/>
                        </a:rPr>
                        <a:t>[ 0,  1, 11, 12, 21]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Aptos"/>
                        </a:rPr>
                        <a:t>[102990705,    458539,    762194,     63957,    844349]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956887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0BB1406F-4904-F878-FAA0-05B1C70E36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3696096"/>
              </p:ext>
            </p:extLst>
          </p:nvPr>
        </p:nvGraphicFramePr>
        <p:xfrm>
          <a:off x="670112" y="1691155"/>
          <a:ext cx="10515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58242607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94214597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067490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Sample Image Name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Image shape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Image Resolution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881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001.mha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(401, 512, 512)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(0.78, 0.78, 0,8)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95688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A426387-8D3F-B145-C305-F21ADAC37D1E}"/>
              </a:ext>
            </a:extLst>
          </p:cNvPr>
          <p:cNvSpPr txBox="1"/>
          <p:nvPr/>
        </p:nvSpPr>
        <p:spPr>
          <a:xfrm>
            <a:off x="1833282" y="6192371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Fig : 3.1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159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B666F-2E07-BE8B-92F3-21EE9C121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 Understanding (Examples)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983249AC-111D-91F4-1B36-B991C01D6D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721886"/>
              </p:ext>
            </p:extLst>
          </p:nvPr>
        </p:nvGraphicFramePr>
        <p:xfrm>
          <a:off x="580676" y="2389513"/>
          <a:ext cx="10504713" cy="1145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5742">
                  <a:extLst>
                    <a:ext uri="{9D8B030D-6E8A-4147-A177-3AD203B41FA5}">
                      <a16:colId xmlns:a16="http://schemas.microsoft.com/office/drawing/2014/main" val="1582426076"/>
                    </a:ext>
                  </a:extLst>
                </a:gridCol>
                <a:gridCol w="8098971">
                  <a:extLst>
                    <a:ext uri="{9D8B030D-6E8A-4147-A177-3AD203B41FA5}">
                      <a16:colId xmlns:a16="http://schemas.microsoft.com/office/drawing/2014/main" val="1942145975"/>
                    </a:ext>
                  </a:extLst>
                </a:gridCol>
              </a:tblGrid>
              <a:tr h="505142">
                <a:tc>
                  <a:txBody>
                    <a:bodyPr/>
                    <a:lstStyle/>
                    <a:p>
                      <a:r>
                        <a:rPr lang="en-US"/>
                        <a:t>Sample Image Name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Unique Labels and Their Value Counts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881524"/>
                  </a:ext>
                </a:extLst>
              </a:tr>
              <a:tr h="505142">
                <a:tc>
                  <a:txBody>
                    <a:bodyPr/>
                    <a:lstStyle/>
                    <a:p>
                      <a:r>
                        <a:rPr lang="en-US"/>
                        <a:t>021.mha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</a:rPr>
                        <a:t>[ 0,  1, 11, 12, 13, 21, 22, 23]</a:t>
                      </a: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</a:rPr>
                        <a:t>[89886967,   410407,   546320,   118234,    53100,   502888,   222417,    10067]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956887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0BB1406F-4904-F878-FAA0-05B1C70E36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5481155"/>
              </p:ext>
            </p:extLst>
          </p:nvPr>
        </p:nvGraphicFramePr>
        <p:xfrm>
          <a:off x="583848" y="1475495"/>
          <a:ext cx="10515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58242607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94214597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067490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Sample Image Name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Image shape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Image Resolution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881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021.mha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(350, 512, 512)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(0.78, 0.78, 0,8)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956887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22757ED-8BC6-E4AE-99C5-D889339A1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122" y="4013260"/>
            <a:ext cx="3904172" cy="28427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D9FAC5-2063-CB40-EC34-52B1D5A3D740}"/>
              </a:ext>
            </a:extLst>
          </p:cNvPr>
          <p:cNvSpPr txBox="1"/>
          <p:nvPr/>
        </p:nvSpPr>
        <p:spPr>
          <a:xfrm>
            <a:off x="2236694" y="6192371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Fig : 4.1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1107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B666F-2E07-BE8B-92F3-21EE9C121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 Understanding (Examples)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983249AC-111D-91F4-1B36-B991C01D6D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1118635"/>
              </p:ext>
            </p:extLst>
          </p:nvPr>
        </p:nvGraphicFramePr>
        <p:xfrm>
          <a:off x="681318" y="2576419"/>
          <a:ext cx="10504713" cy="1145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5742">
                  <a:extLst>
                    <a:ext uri="{9D8B030D-6E8A-4147-A177-3AD203B41FA5}">
                      <a16:colId xmlns:a16="http://schemas.microsoft.com/office/drawing/2014/main" val="1582426076"/>
                    </a:ext>
                  </a:extLst>
                </a:gridCol>
                <a:gridCol w="8098971">
                  <a:extLst>
                    <a:ext uri="{9D8B030D-6E8A-4147-A177-3AD203B41FA5}">
                      <a16:colId xmlns:a16="http://schemas.microsoft.com/office/drawing/2014/main" val="1942145975"/>
                    </a:ext>
                  </a:extLst>
                </a:gridCol>
              </a:tblGrid>
              <a:tr h="505142">
                <a:tc>
                  <a:txBody>
                    <a:bodyPr/>
                    <a:lstStyle/>
                    <a:p>
                      <a:r>
                        <a:rPr lang="en-US"/>
                        <a:t>Sample Image Name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Unique Labels and Their Value Counts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881524"/>
                  </a:ext>
                </a:extLst>
              </a:tr>
              <a:tr h="505142">
                <a:tc>
                  <a:txBody>
                    <a:bodyPr/>
                    <a:lstStyle/>
                    <a:p>
                      <a:r>
                        <a:rPr lang="en-US"/>
                        <a:t>055.mha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</a:rPr>
                        <a:t>[ 0,  1, 11, 21, 22, 23, 24]</a:t>
                      </a: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</a:rPr>
                        <a:t>[62213411,   258612,   350371,   245118,    16492,    88534,   4166]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956887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0BB1406F-4904-F878-FAA0-05B1C70E36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1340627"/>
              </p:ext>
            </p:extLst>
          </p:nvPr>
        </p:nvGraphicFramePr>
        <p:xfrm>
          <a:off x="670112" y="1691155"/>
          <a:ext cx="10515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58242607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94214597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067490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Sample Image Name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Image shape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Image Resolution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881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055.mha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(241, 512, 512)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(0.83, 0.83, 1)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956887"/>
                  </a:ext>
                </a:extLst>
              </a:tr>
            </a:tbl>
          </a:graphicData>
        </a:graphic>
      </p:graphicFrame>
      <p:pic>
        <p:nvPicPr>
          <p:cNvPr id="3" name="Picture 2" descr="A close-up of a pelvis&#10;&#10;Description automatically generated">
            <a:extLst>
              <a:ext uri="{FF2B5EF4-FFF2-40B4-BE49-F238E27FC236}">
                <a16:creationId xmlns:a16="http://schemas.microsoft.com/office/drawing/2014/main" id="{DFD9011A-9FCC-A574-6AE6-CEED6998B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688" y="3803276"/>
            <a:ext cx="3476625" cy="259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8B1E25-FB82-3E76-97F3-6696DC6A4604}"/>
              </a:ext>
            </a:extLst>
          </p:cNvPr>
          <p:cNvSpPr txBox="1"/>
          <p:nvPr/>
        </p:nvSpPr>
        <p:spPr>
          <a:xfrm>
            <a:off x="2740959" y="6113929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/>
              <a:t>Fig : 5.1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90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7153-739B-15D8-D458-92C51C667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5027"/>
            <a:ext cx="11249025" cy="1325563"/>
          </a:xfrm>
        </p:spPr>
        <p:txBody>
          <a:bodyPr/>
          <a:lstStyle/>
          <a:p>
            <a:pPr algn="ctr"/>
            <a:r>
              <a:rPr lang="en-US"/>
              <a:t>Label For Hip with No Fractures</a:t>
            </a:r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C6793E21-350B-02D2-6EA5-4F6D6D7D6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pic>
        <p:nvPicPr>
          <p:cNvPr id="12" name="Picture 11" descr="A close-up of a pelvis&#10;&#10;Description automatically generated">
            <a:extLst>
              <a:ext uri="{FF2B5EF4-FFF2-40B4-BE49-F238E27FC236}">
                <a16:creationId xmlns:a16="http://schemas.microsoft.com/office/drawing/2014/main" id="{4DDAF5B5-9156-3776-AED3-5C9D790DF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03" y="1457449"/>
            <a:ext cx="2766951" cy="2238004"/>
          </a:xfrm>
          <a:prstGeom prst="rect">
            <a:avLst/>
          </a:prstGeom>
        </p:spPr>
      </p:pic>
      <p:pic>
        <p:nvPicPr>
          <p:cNvPr id="3" name="Picture 2" descr="A blue square with black numbers&#10;&#10;Description automatically generated">
            <a:extLst>
              <a:ext uri="{FF2B5EF4-FFF2-40B4-BE49-F238E27FC236}">
                <a16:creationId xmlns:a16="http://schemas.microsoft.com/office/drawing/2014/main" id="{5512396F-2CA0-3557-2C7A-DD8FAA0C5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941" y="1220888"/>
            <a:ext cx="1219310" cy="548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7652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D0038-FE3E-3408-9D9B-2A3F3387D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29" y="136525"/>
            <a:ext cx="10515600" cy="1325563"/>
          </a:xfrm>
        </p:spPr>
        <p:txBody>
          <a:bodyPr/>
          <a:lstStyle/>
          <a:p>
            <a:r>
              <a:rPr lang="en-US"/>
              <a:t>Dataset Understanding  (OLD VERSION)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848A6E-64C1-D542-B70B-4108FBEDB3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9265" y="1139826"/>
            <a:ext cx="7513756" cy="5722937"/>
          </a:xfrm>
        </p:spPr>
      </p:pic>
    </p:spTree>
    <p:extLst>
      <p:ext uri="{BB962C8B-B14F-4D97-AF65-F5344CB8AC3E}">
        <p14:creationId xmlns:p14="http://schemas.microsoft.com/office/powerpoint/2010/main" val="32600049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827DE-9135-C5BA-6B45-2AFBB889C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000"/>
              </a:spcBef>
            </a:pPr>
            <a:r>
              <a:rPr lang="en-US" sz="3600">
                <a:latin typeface="Arial"/>
                <a:cs typeface="Arial"/>
              </a:rPr>
              <a:t>Models Used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B0D5E-21F4-FA1C-0053-771602312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 sz="3600">
                <a:latin typeface="Arial"/>
                <a:cs typeface="Arial"/>
              </a:rPr>
              <a:t> Anatomical Model for separation of Hip Bone</a:t>
            </a:r>
            <a:endParaRPr lang="en-US" sz="3600">
              <a:latin typeface="Aptos"/>
              <a:cs typeface="Arial"/>
            </a:endParaRPr>
          </a:p>
          <a:p>
            <a:pPr lvl="1"/>
            <a:endParaRPr lang="en-US" sz="3600">
              <a:latin typeface="Arial"/>
              <a:cs typeface="Arial"/>
            </a:endParaRPr>
          </a:p>
          <a:p>
            <a:pPr lvl="1"/>
            <a:r>
              <a:rPr lang="en-US" sz="3600">
                <a:latin typeface="Arial"/>
                <a:cs typeface="Arial"/>
              </a:rPr>
              <a:t> Fracture Segmentation Model for Separation of fractures within different hip bone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280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09E7E9-84A3-EFE9-2D69-8575B9A0972B}"/>
              </a:ext>
            </a:extLst>
          </p:cNvPr>
          <p:cNvSpPr txBox="1"/>
          <p:nvPr/>
        </p:nvSpPr>
        <p:spPr>
          <a:xfrm>
            <a:off x="1630602" y="167627"/>
            <a:ext cx="926638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>
                <a:latin typeface="Aptos Display"/>
              </a:rPr>
              <a:t>Overall Architecture Inference</a:t>
            </a:r>
          </a:p>
        </p:txBody>
      </p:sp>
      <p:pic>
        <p:nvPicPr>
          <p:cNvPr id="4" name="Picture 3" descr="A diagram of a computer process&#10;&#10;Description automatically generated">
            <a:extLst>
              <a:ext uri="{FF2B5EF4-FFF2-40B4-BE49-F238E27FC236}">
                <a16:creationId xmlns:a16="http://schemas.microsoft.com/office/drawing/2014/main" id="{C390DE04-87C9-9352-47DE-38FBAD0C88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8" t="4607" r="9259" b="54011"/>
          <a:stretch/>
        </p:blipFill>
        <p:spPr>
          <a:xfrm>
            <a:off x="3118823" y="1200150"/>
            <a:ext cx="7039723" cy="496170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96BF125-C1E9-0943-92B0-E49F36B41955}"/>
              </a:ext>
            </a:extLst>
          </p:cNvPr>
          <p:cNvSpPr/>
          <p:nvPr/>
        </p:nvSpPr>
        <p:spPr>
          <a:xfrm>
            <a:off x="9578888" y="6161370"/>
            <a:ext cx="695325" cy="6286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0056385-5B21-FBF2-9683-CD32A3FF3EC2}"/>
              </a:ext>
            </a:extLst>
          </p:cNvPr>
          <p:cNvSpPr/>
          <p:nvPr/>
        </p:nvSpPr>
        <p:spPr>
          <a:xfrm>
            <a:off x="9573407" y="6167241"/>
            <a:ext cx="714375" cy="6381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108A340E-C828-D5AC-3963-B3D7C22F5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56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2E4DE-DE40-6D3A-96D9-ED99A71BE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Overall Architecture Inference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3BC7D96-4D73-5E9B-CEAB-05A026F8E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500" y="1233487"/>
            <a:ext cx="6157192" cy="4837113"/>
          </a:xfr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1CC8951-608B-4B12-D310-4B2A2BE5DDB2}"/>
              </a:ext>
            </a:extLst>
          </p:cNvPr>
          <p:cNvSpPr/>
          <p:nvPr/>
        </p:nvSpPr>
        <p:spPr>
          <a:xfrm>
            <a:off x="8478032" y="595116"/>
            <a:ext cx="714375" cy="6381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pic>
        <p:nvPicPr>
          <p:cNvPr id="4" name="Picture 3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65EC2505-80AC-5A21-48A0-642E5A356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370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56B68-5A82-4129-CFE9-C3EACB756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Baseline </a:t>
            </a:r>
            <a:r>
              <a:rPr lang="en-US" err="1"/>
              <a:t>UNet</a:t>
            </a:r>
            <a:r>
              <a:rPr lang="en-US"/>
              <a:t> </a:t>
            </a:r>
            <a:r>
              <a:rPr lang="en-US" sz="1200"/>
              <a:t>(author's proposed)</a:t>
            </a:r>
          </a:p>
        </p:txBody>
      </p:sp>
      <p:pic>
        <p:nvPicPr>
          <p:cNvPr id="9" name="Content Placeholder 8" descr="A diagram of a flowchart&#10;&#10;Description automatically generated">
            <a:extLst>
              <a:ext uri="{FF2B5EF4-FFF2-40B4-BE49-F238E27FC236}">
                <a16:creationId xmlns:a16="http://schemas.microsoft.com/office/drawing/2014/main" id="{2C4AF937-A09A-8E87-DC24-A759407E9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9650" y="1588119"/>
            <a:ext cx="9573532" cy="4786766"/>
          </a:xfrm>
        </p:spPr>
      </p:pic>
      <p:pic>
        <p:nvPicPr>
          <p:cNvPr id="4" name="Picture 3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4DC3893F-0C10-24FC-EECA-7B194A096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238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45C22-D37D-444E-948E-7310EC390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nn-UNet</a:t>
            </a:r>
            <a:r>
              <a:rPr lang="en-US"/>
              <a:t> </a:t>
            </a:r>
            <a:r>
              <a:rPr lang="en-US" sz="1200">
                <a:ea typeface="+mj-lt"/>
                <a:cs typeface="+mj-lt"/>
              </a:rPr>
              <a:t>(author's proposed)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7DC9A-D73E-3D40-1FBB-8EA81D3D0044}"/>
              </a:ext>
            </a:extLst>
          </p:cNvPr>
          <p:cNvSpPr txBox="1"/>
          <p:nvPr/>
        </p:nvSpPr>
        <p:spPr>
          <a:xfrm>
            <a:off x="4020415" y="5513490"/>
            <a:ext cx="23453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Fig : </a:t>
            </a:r>
            <a:r>
              <a:rPr lang="en-US" err="1">
                <a:ea typeface="+mn-lt"/>
                <a:cs typeface="+mn-lt"/>
              </a:rPr>
              <a:t>nn-UNet</a:t>
            </a:r>
            <a:endParaRPr lang="en-US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677CC-595A-A26F-8039-8547B320C7A2}"/>
              </a:ext>
            </a:extLst>
          </p:cNvPr>
          <p:cNvSpPr txBox="1"/>
          <p:nvPr/>
        </p:nvSpPr>
        <p:spPr>
          <a:xfrm>
            <a:off x="316675" y="6580909"/>
            <a:ext cx="10885714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>
                <a:ea typeface="+mn-lt"/>
                <a:cs typeface="+mn-lt"/>
                <a:hlinkClick r:id="rId2"/>
              </a:rPr>
              <a:t>https://pubmed.ncbi.nlm.nih.gov/33288961/</a:t>
            </a:r>
            <a:endParaRPr lang="en-US" sz="1100"/>
          </a:p>
        </p:txBody>
      </p:sp>
      <p:pic>
        <p:nvPicPr>
          <p:cNvPr id="6" name="Picture 5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1FEB959D-E294-0784-3EEC-87B1A1A36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pic>
        <p:nvPicPr>
          <p:cNvPr id="14" name="Content Placeholder 13" descr="A diagram of a network&#10;&#10;Description automatically generated">
            <a:extLst>
              <a:ext uri="{FF2B5EF4-FFF2-40B4-BE49-F238E27FC236}">
                <a16:creationId xmlns:a16="http://schemas.microsoft.com/office/drawing/2014/main" id="{9918DC9A-EF83-93B2-4A11-A9335942AD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l="625" t="-102" r="31" b="-258"/>
          <a:stretch/>
        </p:blipFill>
        <p:spPr>
          <a:xfrm>
            <a:off x="0" y="1714500"/>
            <a:ext cx="12112058" cy="3703055"/>
          </a:xfrm>
        </p:spPr>
      </p:pic>
    </p:spTree>
    <p:extLst>
      <p:ext uri="{BB962C8B-B14F-4D97-AF65-F5344CB8AC3E}">
        <p14:creationId xmlns:p14="http://schemas.microsoft.com/office/powerpoint/2010/main" val="23477773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45C22-D37D-444E-948E-7310EC390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nn-UNet</a:t>
            </a:r>
            <a:r>
              <a:rPr lang="en-US"/>
              <a:t> </a:t>
            </a:r>
            <a:r>
              <a:rPr lang="en-US" sz="1200">
                <a:ea typeface="+mj-lt"/>
                <a:cs typeface="+mj-lt"/>
              </a:rPr>
              <a:t>(author's proposed)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7DC9A-D73E-3D40-1FBB-8EA81D3D0044}"/>
              </a:ext>
            </a:extLst>
          </p:cNvPr>
          <p:cNvSpPr txBox="1"/>
          <p:nvPr/>
        </p:nvSpPr>
        <p:spPr>
          <a:xfrm>
            <a:off x="2563090" y="6056415"/>
            <a:ext cx="23453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Fig : </a:t>
            </a:r>
            <a:r>
              <a:rPr lang="en-US">
                <a:ea typeface="+mn-lt"/>
                <a:cs typeface="+mn-lt"/>
              </a:rPr>
              <a:t>3D full res. U-Net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4677CC-595A-A26F-8039-8547B320C7A2}"/>
              </a:ext>
            </a:extLst>
          </p:cNvPr>
          <p:cNvSpPr txBox="1"/>
          <p:nvPr/>
        </p:nvSpPr>
        <p:spPr>
          <a:xfrm>
            <a:off x="316675" y="6580909"/>
            <a:ext cx="10885714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100">
                <a:ea typeface="+mn-lt"/>
                <a:cs typeface="+mn-lt"/>
                <a:hlinkClick r:id="rId2"/>
              </a:rPr>
              <a:t>https://pubmed.ncbi.nlm.nih.gov/33288961/</a:t>
            </a:r>
            <a:endParaRPr lang="en-US" sz="1100"/>
          </a:p>
        </p:txBody>
      </p:sp>
      <p:pic>
        <p:nvPicPr>
          <p:cNvPr id="8" name="Content Placeholder 7" descr="A diagram of numbers and symbols&#10;&#10;Description automatically generated">
            <a:extLst>
              <a:ext uri="{FF2B5EF4-FFF2-40B4-BE49-F238E27FC236}">
                <a16:creationId xmlns:a16="http://schemas.microsoft.com/office/drawing/2014/main" id="{55B6450E-6037-807E-14B2-84A6C4E17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293" r="146"/>
          <a:stretch/>
        </p:blipFill>
        <p:spPr>
          <a:xfrm>
            <a:off x="512211" y="1617807"/>
            <a:ext cx="6724255" cy="4351338"/>
          </a:xfrm>
        </p:spPr>
      </p:pic>
      <p:pic>
        <p:nvPicPr>
          <p:cNvPr id="9" name="Picture 8" descr="A close-up of a text&#10;&#10;Description automatically generated">
            <a:extLst>
              <a:ext uri="{FF2B5EF4-FFF2-40B4-BE49-F238E27FC236}">
                <a16:creationId xmlns:a16="http://schemas.microsoft.com/office/drawing/2014/main" id="{5EAD2533-7287-BB24-8130-F88325D0F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9685" y="1089623"/>
            <a:ext cx="4402529" cy="1254704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8C7B4AA6-BD2E-B968-18D8-578DEC39D1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3299" y="2478726"/>
            <a:ext cx="3416755" cy="4097483"/>
          </a:xfrm>
          <a:prstGeom prst="rect">
            <a:avLst/>
          </a:prstGeom>
        </p:spPr>
      </p:pic>
      <p:pic>
        <p:nvPicPr>
          <p:cNvPr id="6" name="Picture 5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1FEB959D-E294-0784-3EEC-87B1A1A367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960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CDA6F-2F65-EB99-4C23-0C0B1FC3A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Anatomical Segmentation Network </a:t>
            </a:r>
            <a:r>
              <a:rPr lang="en-US" sz="1200">
                <a:ea typeface="+mj-lt"/>
                <a:cs typeface="+mj-lt"/>
              </a:rPr>
              <a:t>(author's proposed)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2C64F-03EF-A1C6-2B5A-163FB60FE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 cascaded 3D </a:t>
            </a:r>
            <a:r>
              <a:rPr lang="en-US" err="1"/>
              <a:t>nn-UNet</a:t>
            </a:r>
            <a:r>
              <a:rPr lang="en-US"/>
              <a:t> Architecture. </a:t>
            </a:r>
          </a:p>
          <a:p>
            <a:r>
              <a:rPr lang="en-US"/>
              <a:t>The</a:t>
            </a:r>
            <a:r>
              <a:rPr lang="en-US">
                <a:ea typeface="+mn-lt"/>
                <a:cs typeface="+mn-lt"/>
              </a:rPr>
              <a:t> network is pre-trained on a set of healthy pelvic CT images [</a:t>
            </a:r>
            <a:r>
              <a:rPr lang="en-US">
                <a:ea typeface="+mn-lt"/>
                <a:cs typeface="+mn-lt"/>
                <a:hlinkClick r:id="rId2"/>
              </a:rPr>
              <a:t>nn-UNet</a:t>
            </a:r>
            <a:r>
              <a:rPr lang="en-US">
                <a:ea typeface="+mn-lt"/>
                <a:cs typeface="+mn-lt"/>
              </a:rPr>
              <a:t>,</a:t>
            </a:r>
            <a:r>
              <a:rPr lang="en-US">
                <a:ea typeface="+mn-lt"/>
                <a:cs typeface="+mn-lt"/>
                <a:hlinkClick r:id="rId3"/>
              </a:rPr>
              <a:t>CT-Pelvic1k</a:t>
            </a:r>
            <a:r>
              <a:rPr lang="en-US">
                <a:ea typeface="+mn-lt"/>
                <a:cs typeface="+mn-lt"/>
              </a:rPr>
              <a:t>] and further reﬁned on 100 fractured dataset.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3C913A8E-6775-9B3C-4FCE-A3A67D39F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265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45C22-D37D-444E-948E-7310EC390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Fracture Segmentation Network </a:t>
            </a:r>
            <a:r>
              <a:rPr lang="en-US" sz="1200">
                <a:ea typeface="+mj-lt"/>
                <a:cs typeface="+mj-lt"/>
              </a:rPr>
              <a:t>(author's proposed)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56789-EF52-E45B-6DF8-FC23098BC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A 3D </a:t>
            </a:r>
            <a:r>
              <a:rPr lang="en-US" err="1">
                <a:ea typeface="+mn-lt"/>
                <a:cs typeface="+mn-lt"/>
              </a:rPr>
              <a:t>nn-UNet</a:t>
            </a:r>
            <a:r>
              <a:rPr lang="en-US">
                <a:ea typeface="+mn-lt"/>
                <a:cs typeface="+mn-lt"/>
              </a:rPr>
              <a:t> is selected as the base model </a:t>
            </a:r>
            <a:r>
              <a:rPr lang="en-US">
                <a:ea typeface="+mn-lt"/>
                <a:cs typeface="+mn-lt"/>
                <a:hlinkClick r:id="rId2"/>
              </a:rPr>
              <a:t>[1]</a:t>
            </a:r>
            <a:r>
              <a:rPr lang="en-US">
                <a:ea typeface="+mn-lt"/>
                <a:cs typeface="+mn-lt"/>
              </a:rPr>
              <a:t>. </a:t>
            </a:r>
          </a:p>
          <a:p>
            <a:r>
              <a:rPr lang="en-US">
                <a:ea typeface="+mn-lt"/>
                <a:cs typeface="+mn-lt"/>
              </a:rPr>
              <a:t>A guidance into a network is introduced using FDM(Fracture Distance Map). </a:t>
            </a:r>
          </a:p>
          <a:p>
            <a:pPr marL="457200" indent="-457200"/>
            <a:endParaRPr lang="en-US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18367B03-9757-2E3B-C82C-A0FD4E698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475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8AD67-3632-39FC-77C3-D0860A05A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Contact Fracture Surface (CFS) </a:t>
            </a:r>
            <a:r>
              <a:rPr lang="en-US" sz="1200">
                <a:ea typeface="+mj-lt"/>
                <a:cs typeface="+mj-lt"/>
              </a:rPr>
              <a:t>(author's proposed)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AC5E2-1DAA-CF3E-459D-02F878A0E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Part where bones collide &amp; overlap due to compression and impact. </a:t>
            </a:r>
          </a:p>
          <a:p>
            <a:r>
              <a:rPr lang="en-US"/>
              <a:t>How CFS region are identified ?</a:t>
            </a:r>
          </a:p>
          <a:p>
            <a:r>
              <a:rPr lang="en-US"/>
              <a:t>Comparing the labels within each voxel neighborhood. 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57785550-F82E-9EA0-818B-1C3155F93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547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7153-739B-15D8-D458-92C51C667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7800"/>
            <a:ext cx="11249025" cy="1325563"/>
          </a:xfrm>
        </p:spPr>
        <p:txBody>
          <a:bodyPr/>
          <a:lstStyle/>
          <a:p>
            <a:pPr algn="ctr"/>
            <a:r>
              <a:rPr lang="en-US"/>
              <a:t>Label For three hip fracture structures</a:t>
            </a:r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C6793E21-350B-02D2-6EA5-4F6D6D7D6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pic>
        <p:nvPicPr>
          <p:cNvPr id="11" name="Picture 10" descr="A colorful pelvis with a blue string&#10;&#10;Description automatically generated">
            <a:extLst>
              <a:ext uri="{FF2B5EF4-FFF2-40B4-BE49-F238E27FC236}">
                <a16:creationId xmlns:a16="http://schemas.microsoft.com/office/drawing/2014/main" id="{9FE076FA-56E6-A33C-AE6A-3ADBEFFAC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013" y="1457325"/>
            <a:ext cx="2905125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083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45C22-D37D-444E-948E-7310EC390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Fracture Distance Map (FDM) - Overview </a:t>
            </a:r>
            <a:br>
              <a:rPr lang="en-US">
                <a:ea typeface="+mj-lt"/>
                <a:cs typeface="+mj-lt"/>
              </a:rPr>
            </a:br>
            <a:r>
              <a:rPr lang="en-US" sz="1200">
                <a:ea typeface="+mj-lt"/>
                <a:cs typeface="+mj-lt"/>
              </a:rPr>
              <a:t>(author's proposed)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56789-EF52-E45B-6DF8-FC23098BC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FDM of ground truth data computed before training</a:t>
            </a:r>
          </a:p>
          <a:p>
            <a:r>
              <a:rPr lang="en-US"/>
              <a:t>It gives boundary</a:t>
            </a:r>
            <a:r>
              <a:rPr lang="en-US">
                <a:ea typeface="+mn-lt"/>
                <a:cs typeface="+mn-lt"/>
              </a:rPr>
              <a:t>, shape &amp; position of object to be segmented. 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865DBE29-715E-F5AF-AE99-4FEFDDC2F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600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45C22-D37D-444E-948E-7310EC390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Fracture Distance Map (FDM) - Details</a:t>
            </a:r>
            <a:br>
              <a:rPr lang="en-US"/>
            </a:br>
            <a:r>
              <a:rPr lang="en-US" sz="1200">
                <a:ea typeface="+mj-lt"/>
                <a:cs typeface="+mj-lt"/>
              </a:rPr>
              <a:t>(author's proposed)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56789-EF52-E45B-6DF8-FC23098BC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First, CFS region are identified. </a:t>
            </a:r>
          </a:p>
          <a:p>
            <a:r>
              <a:rPr lang="en-US">
                <a:latin typeface="Arial"/>
                <a:cs typeface="Arial"/>
              </a:rPr>
              <a:t>Then</a:t>
            </a:r>
            <a:r>
              <a:rPr lang="en-US">
                <a:latin typeface="Arial"/>
                <a:ea typeface="+mn-lt"/>
                <a:cs typeface="Arial"/>
              </a:rPr>
              <a:t>, we calculate distance of each foreground voxel to nearest CFS as its distance value </a:t>
            </a:r>
            <a:r>
              <a:rPr lang="en-US" err="1">
                <a:latin typeface="Arial"/>
                <a:ea typeface="+mn-lt"/>
                <a:cs typeface="Arial"/>
              </a:rPr>
              <a:t>Dv</a:t>
            </a:r>
            <a:r>
              <a:rPr lang="en-US">
                <a:latin typeface="Arial"/>
                <a:ea typeface="+mn-lt"/>
                <a:cs typeface="Arial"/>
              </a:rPr>
              <a:t>.  </a:t>
            </a:r>
            <a:endParaRPr lang="en-US">
              <a:latin typeface="Aptos" panose="020B0004020202020204"/>
              <a:ea typeface="+mn-lt"/>
              <a:cs typeface="Arial"/>
            </a:endParaRPr>
          </a:p>
          <a:p>
            <a:r>
              <a:rPr lang="en-US">
                <a:latin typeface="Arial"/>
                <a:ea typeface="+mn-lt"/>
                <a:cs typeface="Arial"/>
              </a:rPr>
              <a:t>And divide it by the maximum. </a:t>
            </a:r>
            <a:endParaRPr lang="en-US"/>
          </a:p>
          <a:p>
            <a:endParaRPr lang="en-US">
              <a:latin typeface="Arial"/>
              <a:ea typeface="+mn-lt"/>
              <a:cs typeface="Arial"/>
            </a:endParaRPr>
          </a:p>
          <a:p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4426E1-4960-0B60-A516-F33F65BA0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05" y="4223967"/>
            <a:ext cx="5752110" cy="17351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F12892-8F84-C20D-E30A-B84EB3D5C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262" y="5092348"/>
            <a:ext cx="5772150" cy="295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D09C6B-03E0-FE62-8F13-E96C5F18A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40" y="5455227"/>
            <a:ext cx="4991100" cy="381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54390-5088-6E66-F69A-CA1A8DF43F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4755" y="6444095"/>
            <a:ext cx="7191375" cy="342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C3299A-D5CD-DB5D-A9E5-9E06C92E5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4707" y="5955166"/>
            <a:ext cx="2828925" cy="390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CF00F9-B7B0-0E98-07EC-F44A1B395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7914" y="5999142"/>
            <a:ext cx="1238250" cy="361950"/>
          </a:xfrm>
          <a:prstGeom prst="rect">
            <a:avLst/>
          </a:prstGeom>
        </p:spPr>
      </p:pic>
      <p:pic>
        <p:nvPicPr>
          <p:cNvPr id="11" name="Picture 10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0A95689C-0F70-F775-D569-D1B0630BA4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919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5EB48-EF10-E03D-0579-AB4A054F6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Calculation of FDM Weight </a:t>
            </a:r>
            <a:r>
              <a:rPr lang="en-US" sz="1200">
                <a:ea typeface="+mj-lt"/>
                <a:cs typeface="+mj-lt"/>
              </a:rPr>
              <a:t>(author's proposed)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AE2C4-9A74-7590-39E4-7FF88CF7E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 distance is then used to calculate FDM weight(     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>
                <a:ea typeface="+mn-lt"/>
                <a:cs typeface="+mn-lt"/>
              </a:rPr>
              <a:t>To ensure the equivalence of the loss among diﬀerent samples, the weights are normalized so that the average is always 1. 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761092-5427-D3AE-BE84-B71E6B5D79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043" r="6522" b="10811"/>
          <a:stretch/>
        </p:blipFill>
        <p:spPr>
          <a:xfrm>
            <a:off x="8877240" y="1895640"/>
            <a:ext cx="367450" cy="3309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0434CB-0D69-99AD-F3B8-D19A3365D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521" y="2323049"/>
            <a:ext cx="6696075" cy="885825"/>
          </a:xfrm>
          <a:prstGeom prst="rect">
            <a:avLst/>
          </a:prstGeom>
        </p:spPr>
      </p:pic>
      <p:pic>
        <p:nvPicPr>
          <p:cNvPr id="6" name="Picture 5" descr="A mathematical equation with a white background&#10;&#10;Description automatically generated">
            <a:extLst>
              <a:ext uri="{FF2B5EF4-FFF2-40B4-BE49-F238E27FC236}">
                <a16:creationId xmlns:a16="http://schemas.microsoft.com/office/drawing/2014/main" id="{00BD498E-4A25-B174-BB35-2EC3B0853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0815" y="5027282"/>
            <a:ext cx="2905125" cy="1019175"/>
          </a:xfrm>
          <a:prstGeom prst="rect">
            <a:avLst/>
          </a:prstGeom>
        </p:spPr>
      </p:pic>
      <p:pic>
        <p:nvPicPr>
          <p:cNvPr id="8" name="Picture 7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EBB87037-5B3E-3967-0F40-76890ED581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7A170D-128E-BE9A-F869-0EEF880A610F}"/>
              </a:ext>
            </a:extLst>
          </p:cNvPr>
          <p:cNvSpPr txBox="1"/>
          <p:nvPr/>
        </p:nvSpPr>
        <p:spPr>
          <a:xfrm>
            <a:off x="8324849" y="2524125"/>
            <a:ext cx="33909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∵</a:t>
            </a:r>
            <a:r>
              <a:rPr lang="en-US"/>
              <a:t>                 </a:t>
            </a:r>
            <a:r>
              <a:rPr lang="en-US" sz="2400">
                <a:latin typeface="Garamond"/>
              </a:rPr>
              <a:t>= 0.2,            = 16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979ACB-FEA4-077F-D254-38354F391F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8688" y="2581275"/>
            <a:ext cx="828675" cy="400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1C87B6-634D-CCB3-D7BF-F5BADD6C46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6975" y="2566988"/>
            <a:ext cx="91440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8981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9E27B-11E8-2C3E-6EB3-1BA1101C3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FDM Weighted Loss </a:t>
            </a:r>
            <a:r>
              <a:rPr lang="en-US" sz="1200">
                <a:ea typeface="+mj-lt"/>
                <a:cs typeface="+mj-lt"/>
              </a:rPr>
              <a:t>(author's proposed)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2C50F-3E41-5779-8AE0-5E6000C46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FDM weight(     ) is then used to calculate weighted Dice &amp; Cross entropy loss. </a:t>
            </a:r>
          </a:p>
          <a:p>
            <a:r>
              <a:rPr lang="en-US"/>
              <a:t>      emphasize performance near CFS by assigning larger weight to those pixel . 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659D18-EBB2-54D2-FDEA-1E6E715C46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043" r="6522" b="10811"/>
          <a:stretch/>
        </p:blipFill>
        <p:spPr>
          <a:xfrm>
            <a:off x="3047940" y="1924215"/>
            <a:ext cx="367450" cy="330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1045FA-7F4A-33EC-B3F3-ADEB28301A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043" r="6522" b="10811"/>
          <a:stretch/>
        </p:blipFill>
        <p:spPr>
          <a:xfrm>
            <a:off x="1129332" y="2754250"/>
            <a:ext cx="367450" cy="330983"/>
          </a:xfrm>
          <a:prstGeom prst="rect">
            <a:avLst/>
          </a:prstGeom>
        </p:spPr>
      </p:pic>
      <p:pic>
        <p:nvPicPr>
          <p:cNvPr id="7" name="Picture 6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1A5852C6-A5CE-BE3A-67DF-7D546550C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604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9E27B-11E8-2C3E-6EB3-1BA1101C3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FDM Weighted Loss </a:t>
            </a:r>
            <a:r>
              <a:rPr lang="en-US" sz="1200">
                <a:ea typeface="+mj-lt"/>
                <a:cs typeface="+mj-lt"/>
              </a:rPr>
              <a:t>(author's proposed)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2C50F-3E41-5779-8AE0-5E6000C46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5CD4E1-5115-4A58-6EB2-1FF01AB72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1828800"/>
            <a:ext cx="7791450" cy="1143000"/>
          </a:xfrm>
          <a:prstGeom prst="rect">
            <a:avLst/>
          </a:prstGeom>
        </p:spPr>
      </p:pic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0BD2FE71-73A8-41C4-5C3F-A93CC7A38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3319463"/>
            <a:ext cx="5943600" cy="1019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DC1EA1-E7A7-9D4A-0B68-044777EE3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97100"/>
            <a:ext cx="12192000" cy="4281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60750A-849B-6A17-BDD4-FE1D4EC31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446179"/>
            <a:ext cx="12192000" cy="393868"/>
          </a:xfrm>
          <a:prstGeom prst="rect">
            <a:avLst/>
          </a:prstGeom>
        </p:spPr>
      </p:pic>
      <p:pic>
        <p:nvPicPr>
          <p:cNvPr id="6" name="Picture 5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998F3A08-2F2D-3BA4-A9F0-60B6F4AF7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455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1B731-4180-7A9B-8775-D4620AAB8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FDM Weighted Loss </a:t>
            </a:r>
            <a:r>
              <a:rPr lang="en-US" sz="1200">
                <a:ea typeface="+mj-lt"/>
                <a:cs typeface="+mj-lt"/>
              </a:rPr>
              <a:t>(author's proposed)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3B756-211A-3A4E-FF64-5B69FF9CB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 overall loss is weighted sum of dice and cross entropy.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48F647-2274-05FE-240A-37E08813F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362" y="2515050"/>
            <a:ext cx="4105275" cy="447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85FC58-ADF9-C17F-D3FF-EBDD557E32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7876"/>
          <a:stretch/>
        </p:blipFill>
        <p:spPr>
          <a:xfrm>
            <a:off x="3471863" y="3214688"/>
            <a:ext cx="1685930" cy="428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7F9D13-55C4-F1FB-C7C0-1501787C14F5}"/>
              </a:ext>
            </a:extLst>
          </p:cNvPr>
          <p:cNvSpPr txBox="1"/>
          <p:nvPr/>
        </p:nvSpPr>
        <p:spPr>
          <a:xfrm>
            <a:off x="4962525" y="3171825"/>
            <a:ext cx="73342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=1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6561C6-4443-0845-1D4F-4607DE1AE5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216" t="-10000" b="-12222"/>
          <a:stretch/>
        </p:blipFill>
        <p:spPr>
          <a:xfrm>
            <a:off x="5424488" y="3171825"/>
            <a:ext cx="3609979" cy="523875"/>
          </a:xfrm>
          <a:prstGeom prst="rect">
            <a:avLst/>
          </a:prstGeom>
        </p:spPr>
      </p:pic>
      <p:pic>
        <p:nvPicPr>
          <p:cNvPr id="9" name="Picture 8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E3884D2C-C770-CD7D-FFCF-7C3E3EC6A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0384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56B68-5A82-4129-CFE9-C3EACB756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FDM-</a:t>
            </a:r>
            <a:r>
              <a:rPr lang="en-US" err="1"/>
              <a:t>UNet</a:t>
            </a:r>
            <a:r>
              <a:rPr lang="en-US"/>
              <a:t> performance </a:t>
            </a:r>
            <a:r>
              <a:rPr lang="en-US" sz="1200">
                <a:ea typeface="+mj-lt"/>
                <a:cs typeface="+mj-lt"/>
              </a:rPr>
              <a:t>(author's proposed)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E276C59-8FF6-71E6-E095-E1B144603B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3992600"/>
              </p:ext>
            </p:extLst>
          </p:nvPr>
        </p:nvGraphicFramePr>
        <p:xfrm>
          <a:off x="833746" y="3279322"/>
          <a:ext cx="10515600" cy="18913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128683817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97642855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02915591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26484656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10456693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797653363"/>
                    </a:ext>
                  </a:extLst>
                </a:gridCol>
              </a:tblGrid>
              <a:tr h="55789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00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/>
                        <a:t>I-main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/>
                        <a:t>I-other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/>
                        <a:t>S-main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/>
                        <a:t>S-other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/>
                        <a:t>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568959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r>
                        <a:rPr lang="en-US" sz="2000"/>
                        <a:t>DSC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99.38 ± 0.13*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</a:rPr>
                        <a:t>92.88 ± 1.30*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</a:rPr>
                        <a:t>98.66 ± 0.33*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</a:rPr>
                        <a:t>87.91 ± 1.55*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</a:rPr>
                        <a:t>96.60 ± 0.89*</a:t>
                      </a:r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30294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2000"/>
                        <a:t>Local DSC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90.68</a:t>
                      </a:r>
                      <a:r>
                        <a:rPr lang="en-US" sz="2000" b="0" i="0" u="none" strike="noStrike" noProof="0">
                          <a:latin typeface="Aptos"/>
                        </a:rPr>
                        <a:t> 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±</a:t>
                      </a:r>
                      <a:r>
                        <a:rPr lang="en-US" sz="2000" b="0" i="0" u="none" strike="noStrike" noProof="0">
                          <a:latin typeface="Aptos"/>
                        </a:rPr>
                        <a:t> 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1.22*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86.58</a:t>
                      </a:r>
                      <a:r>
                        <a:rPr lang="en-US" sz="2000" b="0" i="0" u="none" strike="noStrike" noProof="0">
                          <a:latin typeface="Aptos"/>
                        </a:rPr>
                        <a:t> 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±</a:t>
                      </a:r>
                      <a:r>
                        <a:rPr lang="en-US" sz="2000" b="0" i="0" u="none" strike="noStrike" noProof="0">
                          <a:latin typeface="Aptos"/>
                        </a:rPr>
                        <a:t> 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1.69*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84.44</a:t>
                      </a:r>
                      <a:r>
                        <a:rPr lang="en-US" sz="2000" b="0" i="0" u="none" strike="noStrike" noProof="0">
                          <a:latin typeface="Aptos"/>
                        </a:rPr>
                        <a:t> 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±</a:t>
                      </a:r>
                      <a:r>
                        <a:rPr lang="en-US" sz="2000" b="0" i="0" u="none" strike="noStrike" noProof="0">
                          <a:latin typeface="Aptos"/>
                        </a:rPr>
                        <a:t> 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1.77*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78.50</a:t>
                      </a:r>
                      <a:r>
                        <a:rPr lang="en-US" sz="2000" b="0" i="0" u="none" strike="noStrike" noProof="0">
                          <a:latin typeface="Aptos"/>
                        </a:rPr>
                        <a:t> 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±</a:t>
                      </a:r>
                      <a:r>
                        <a:rPr lang="en-US" sz="2000" b="0" i="0" u="none" strike="noStrike" noProof="0">
                          <a:latin typeface="Aptos"/>
                        </a:rPr>
                        <a:t> 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2.50*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86.86</a:t>
                      </a:r>
                      <a:r>
                        <a:rPr lang="en-US" sz="2000" b="0" i="0" u="none" strike="noStrike" noProof="0">
                          <a:latin typeface="Aptos"/>
                        </a:rPr>
                        <a:t> 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±</a:t>
                      </a:r>
                      <a:r>
                        <a:rPr lang="en-US" sz="2000" b="0" i="0" u="none" strike="noStrike" noProof="0">
                          <a:latin typeface="Aptos"/>
                        </a:rPr>
                        <a:t> 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1.70*</a:t>
                      </a:r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0927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sz="2000"/>
                        <a:t>HD95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43.42*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50.21*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27.14*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76.69*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46.11*</a:t>
                      </a:r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804972"/>
                  </a:ext>
                </a:extLst>
              </a:tr>
            </a:tbl>
          </a:graphicData>
        </a:graphic>
      </p:graphicFrame>
      <p:pic>
        <p:nvPicPr>
          <p:cNvPr id="4" name="Picture 3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E53DC6B1-F000-07E3-3D80-3791CEA01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8F8266-0B6E-A0AA-33C0-3130FBA8A0BB}"/>
              </a:ext>
            </a:extLst>
          </p:cNvPr>
          <p:cNvSpPr txBox="1"/>
          <p:nvPr/>
        </p:nvSpPr>
        <p:spPr>
          <a:xfrm>
            <a:off x="838966" y="2410952"/>
            <a:ext cx="1068491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Table 2: </a:t>
            </a:r>
            <a:r>
              <a:rPr lang="en-US" sz="2000" err="1"/>
              <a:t>Quantitive</a:t>
            </a:r>
            <a:r>
              <a:rPr lang="en-US" sz="2000"/>
              <a:t> segmentation using different models. LDSC reported in percentage, HD in mm. Statistically significant differences </a:t>
            </a:r>
            <a:r>
              <a:rPr lang="en-US" sz="2000" err="1"/>
              <a:t>compated</a:t>
            </a:r>
            <a:r>
              <a:rPr lang="en-US" sz="2000"/>
              <a:t> to FDMSS –</a:t>
            </a:r>
            <a:r>
              <a:rPr lang="en-US" sz="2000" err="1"/>
              <a:t>UNet</a:t>
            </a:r>
            <a:r>
              <a:rPr lang="en-US" sz="2000"/>
              <a:t> are indicated by * (p &lt; 0.05)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8156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B86E2-D7F5-564D-F740-8C31D6934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314" y="1560080"/>
            <a:ext cx="3856760" cy="3845358"/>
          </a:xfrm>
        </p:spPr>
        <p:txBody>
          <a:bodyPr>
            <a:normAutofit fontScale="90000"/>
          </a:bodyPr>
          <a:lstStyle/>
          <a:p>
            <a:r>
              <a:rPr lang="en-US" sz="1300">
                <a:ea typeface="+mj-lt"/>
                <a:cs typeface="+mj-lt"/>
              </a:rPr>
              <a:t>(author's proposed)</a:t>
            </a:r>
            <a:br>
              <a:rPr lang="en-US"/>
            </a:br>
            <a:r>
              <a:rPr lang="en-US"/>
              <a:t>Multi Scale </a:t>
            </a:r>
            <a:br>
              <a:rPr lang="en-US"/>
            </a:br>
            <a:r>
              <a:rPr lang="en-US"/>
              <a:t>Attention and</a:t>
            </a:r>
            <a:br>
              <a:rPr lang="en-US"/>
            </a:br>
            <a:r>
              <a:rPr lang="en-US"/>
              <a:t>Deep </a:t>
            </a:r>
            <a:br>
              <a:rPr lang="en-US"/>
            </a:br>
            <a:r>
              <a:rPr lang="en-US"/>
              <a:t>Supervision based 3D </a:t>
            </a:r>
            <a:r>
              <a:rPr lang="en-US" err="1"/>
              <a:t>UNet</a:t>
            </a:r>
            <a:br>
              <a:rPr lang="en-US"/>
            </a:br>
            <a:r>
              <a:rPr lang="en-US"/>
              <a:t>(MAD)</a:t>
            </a:r>
            <a:endParaRPr lang="en-US" sz="1300">
              <a:ea typeface="+mj-lt"/>
              <a:cs typeface="+mj-lt"/>
            </a:endParaRPr>
          </a:p>
        </p:txBody>
      </p:sp>
      <p:pic>
        <p:nvPicPr>
          <p:cNvPr id="4" name="Content Placeholder 3" descr="A diagram of a medical scheme&#10;&#10;Description automatically generated">
            <a:extLst>
              <a:ext uri="{FF2B5EF4-FFF2-40B4-BE49-F238E27FC236}">
                <a16:creationId xmlns:a16="http://schemas.microsoft.com/office/drawing/2014/main" id="{A0D003B2-238B-1B7D-8D82-CAD8EDDA7F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9984" y="-1443"/>
            <a:ext cx="7913726" cy="6862474"/>
          </a:xfrm>
        </p:spPr>
      </p:pic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DCAE25D9-8B91-7166-E827-60CA218C4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820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F65B2-1E4B-736F-4F56-F515FAF97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Long Short Skip Connection (LSSC)</a:t>
            </a:r>
            <a:endParaRPr lang="en-US" sz="1200">
              <a:ea typeface="+mj-lt"/>
              <a:cs typeface="+mj-lt"/>
            </a:endParaRPr>
          </a:p>
        </p:txBody>
      </p:sp>
      <p:pic>
        <p:nvPicPr>
          <p:cNvPr id="4" name="Content Placeholder 3" descr="A diagram of a block diagram&#10;&#10;Description automatically generated">
            <a:extLst>
              <a:ext uri="{FF2B5EF4-FFF2-40B4-BE49-F238E27FC236}">
                <a16:creationId xmlns:a16="http://schemas.microsoft.com/office/drawing/2014/main" id="{E8A8DD52-0289-2C31-8EDD-CD6B15FFD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5026" y="1713057"/>
            <a:ext cx="8648766" cy="4351338"/>
          </a:xfrm>
        </p:spPr>
      </p:pic>
      <p:pic>
        <p:nvPicPr>
          <p:cNvPr id="6" name="Picture 5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3FA25BDA-3D91-412E-BAAA-6F449573D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074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28731-7FCE-24DE-2803-2C924341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Attention Module </a:t>
            </a:r>
          </a:p>
        </p:txBody>
      </p:sp>
      <p:pic>
        <p:nvPicPr>
          <p:cNvPr id="4" name="Content Placeholder 3" descr="A diagram of a diagram&#10;&#10;Description automatically generated">
            <a:extLst>
              <a:ext uri="{FF2B5EF4-FFF2-40B4-BE49-F238E27FC236}">
                <a16:creationId xmlns:a16="http://schemas.microsoft.com/office/drawing/2014/main" id="{BFD58993-6938-43CE-ECB3-852CDF471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9254" y="1825625"/>
            <a:ext cx="9393491" cy="4351338"/>
          </a:xfrm>
        </p:spPr>
      </p:pic>
      <p:pic>
        <p:nvPicPr>
          <p:cNvPr id="6" name="Picture 5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2D12CA89-6395-549A-69A2-99C65162E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44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7153-739B-15D8-D458-92C51C667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7800"/>
            <a:ext cx="10515600" cy="1325563"/>
          </a:xfrm>
        </p:spPr>
        <p:txBody>
          <a:bodyPr/>
          <a:lstStyle/>
          <a:p>
            <a:r>
              <a:rPr lang="en-US"/>
              <a:t>Fracture Example</a:t>
            </a:r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C6793E21-350B-02D2-6EA5-4F6D6D7D6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6A630E5-A738-1340-E2CC-ACA81CC88A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273043"/>
              </p:ext>
            </p:extLst>
          </p:nvPr>
        </p:nvGraphicFramePr>
        <p:xfrm>
          <a:off x="920337" y="1543792"/>
          <a:ext cx="7164844" cy="2072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7038">
                  <a:extLst>
                    <a:ext uri="{9D8B030D-6E8A-4147-A177-3AD203B41FA5}">
                      <a16:colId xmlns:a16="http://schemas.microsoft.com/office/drawing/2014/main" val="3243978248"/>
                    </a:ext>
                  </a:extLst>
                </a:gridCol>
                <a:gridCol w="3833909">
                  <a:extLst>
                    <a:ext uri="{9D8B030D-6E8A-4147-A177-3AD203B41FA5}">
                      <a16:colId xmlns:a16="http://schemas.microsoft.com/office/drawing/2014/main" val="2626395647"/>
                    </a:ext>
                  </a:extLst>
                </a:gridCol>
                <a:gridCol w="1143897">
                  <a:extLst>
                    <a:ext uri="{9D8B030D-6E8A-4147-A177-3AD203B41FA5}">
                      <a16:colId xmlns:a16="http://schemas.microsoft.com/office/drawing/2014/main" val="4268037769"/>
                    </a:ext>
                  </a:extLst>
                </a:gridCol>
              </a:tblGrid>
              <a:tr h="41605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/>
                        <a:t>Hip Part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/>
                        <a:t>Fragment Type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/>
                        <a:t>Label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134488"/>
                  </a:ext>
                </a:extLst>
              </a:tr>
              <a:tr h="41605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/>
                        <a:t>Background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-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0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08175"/>
                  </a:ext>
                </a:extLst>
              </a:tr>
              <a:tr h="416051">
                <a:tc rowSpan="2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Sacrum</a:t>
                      </a:r>
                    </a:p>
                  </a:txBody>
                  <a:tcPr>
                    <a:solidFill>
                      <a:srgbClr val="DB5656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Main (largest) </a:t>
                      </a:r>
                      <a:endParaRPr lang="en-US" sz="2800"/>
                    </a:p>
                  </a:txBody>
                  <a:tcPr>
                    <a:solidFill>
                      <a:srgbClr val="DB5656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/>
                        <a:t>1</a:t>
                      </a:r>
                    </a:p>
                  </a:txBody>
                  <a:tcPr>
                    <a:solidFill>
                      <a:srgbClr val="DB56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94811"/>
                  </a:ext>
                </a:extLst>
              </a:tr>
              <a:tr h="416051">
                <a:tc vMerge="1"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solidFill>
                      <a:srgbClr val="DB5656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/>
                        <a:t>Remaining </a:t>
                      </a:r>
                    </a:p>
                  </a:txBody>
                  <a:tcPr>
                    <a:solidFill>
                      <a:srgbClr val="07FA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2</a:t>
                      </a:r>
                    </a:p>
                  </a:txBody>
                  <a:tcPr>
                    <a:solidFill>
                      <a:srgbClr val="00FF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243897"/>
                  </a:ext>
                </a:extLst>
              </a:tr>
            </a:tbl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15AFEE6-2E63-5435-3640-267D048F99BD}"/>
              </a:ext>
            </a:extLst>
          </p:cNvPr>
          <p:cNvCxnSpPr/>
          <p:nvPr/>
        </p:nvCxnSpPr>
        <p:spPr>
          <a:xfrm flipH="1" flipV="1">
            <a:off x="8222918" y="3670216"/>
            <a:ext cx="1441740" cy="6026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3EC02E8-B0F1-D1F8-AD35-99253FC778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5500569"/>
              </p:ext>
            </p:extLst>
          </p:nvPr>
        </p:nvGraphicFramePr>
        <p:xfrm>
          <a:off x="9809810" y="3958402"/>
          <a:ext cx="446948" cy="7416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6948">
                  <a:extLst>
                    <a:ext uri="{9D8B030D-6E8A-4147-A177-3AD203B41FA5}">
                      <a16:colId xmlns:a16="http://schemas.microsoft.com/office/drawing/2014/main" val="2787067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6651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29798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AA1B7C9-2465-AB52-F0FD-CD680CA5D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209987"/>
              </p:ext>
            </p:extLst>
          </p:nvPr>
        </p:nvGraphicFramePr>
        <p:xfrm>
          <a:off x="10255134" y="3958402"/>
          <a:ext cx="44700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7002">
                  <a:extLst>
                    <a:ext uri="{9D8B030D-6E8A-4147-A177-3AD203B41FA5}">
                      <a16:colId xmlns:a16="http://schemas.microsoft.com/office/drawing/2014/main" val="533245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639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rgbClr val="CC12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135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rgbClr val="07FA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082086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C3395A15-A672-0B9B-BE70-FD440283FD75}"/>
              </a:ext>
            </a:extLst>
          </p:cNvPr>
          <p:cNvSpPr txBox="1"/>
          <p:nvPr/>
        </p:nvSpPr>
        <p:spPr>
          <a:xfrm>
            <a:off x="8558414" y="5425671"/>
            <a:ext cx="308864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 : Background </a:t>
            </a:r>
          </a:p>
          <a:p>
            <a:r>
              <a:rPr lang="en-US"/>
              <a:t>S : Sacrum </a:t>
            </a:r>
          </a:p>
          <a:p>
            <a:r>
              <a:rPr lang="en-US"/>
              <a:t>L : Left Iliac</a:t>
            </a:r>
          </a:p>
          <a:p>
            <a:r>
              <a:rPr lang="en-US"/>
              <a:t>R : Right Iliac</a:t>
            </a:r>
          </a:p>
        </p:txBody>
      </p:sp>
      <p:pic>
        <p:nvPicPr>
          <p:cNvPr id="11" name="Picture 10" descr="A colorful pelvis with a blue string&#10;&#10;Description automatically generated">
            <a:extLst>
              <a:ext uri="{FF2B5EF4-FFF2-40B4-BE49-F238E27FC236}">
                <a16:creationId xmlns:a16="http://schemas.microsoft.com/office/drawing/2014/main" id="{B8532629-42C5-3A70-425D-80048B34A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013" y="1457325"/>
            <a:ext cx="2905125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7479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4873-A092-AE4A-6F55-5D8C1BFB1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FDMSS </a:t>
            </a:r>
            <a:r>
              <a:rPr lang="en-US" sz="1200">
                <a:ea typeface="+mj-lt"/>
                <a:cs typeface="+mj-lt"/>
              </a:rPr>
              <a:t>(author's proposed)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31AAE-5086-4758-9434-6818F2CC4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Combination of : </a:t>
            </a:r>
          </a:p>
          <a:p>
            <a:r>
              <a:rPr lang="en-US">
                <a:ea typeface="+mn-lt"/>
                <a:cs typeface="+mn-lt"/>
              </a:rPr>
              <a:t>Multi Scale Attention and Deep Supervision based 3D </a:t>
            </a:r>
            <a:r>
              <a:rPr lang="en-US" err="1">
                <a:ea typeface="+mn-lt"/>
                <a:cs typeface="+mn-lt"/>
              </a:rPr>
              <a:t>UNet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Loss Function : FDM Weighted Loss</a:t>
            </a:r>
            <a:endParaRPr lang="en-US"/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941D2D01-A2F0-7243-B4BF-4E419C239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4899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56B68-5A82-4129-CFE9-C3EACB756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FDMSS-</a:t>
            </a:r>
            <a:r>
              <a:rPr lang="en-US" err="1"/>
              <a:t>UNet</a:t>
            </a:r>
            <a:r>
              <a:rPr lang="en-US"/>
              <a:t> </a:t>
            </a:r>
            <a:r>
              <a:rPr lang="en-US">
                <a:ea typeface="+mj-lt"/>
                <a:cs typeface="+mj-lt"/>
              </a:rPr>
              <a:t>performance </a:t>
            </a:r>
            <a:r>
              <a:rPr lang="en-US" sz="1200">
                <a:ea typeface="+mj-lt"/>
                <a:cs typeface="+mj-lt"/>
              </a:rPr>
              <a:t>(author's proposed)</a:t>
            </a:r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25EEB675-B294-6799-1958-52D4791538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3885316"/>
              </p:ext>
            </p:extLst>
          </p:nvPr>
        </p:nvGraphicFramePr>
        <p:xfrm>
          <a:off x="742270" y="3267721"/>
          <a:ext cx="10515600" cy="18913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128683817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97642855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02915591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26484656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10456693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797653363"/>
                    </a:ext>
                  </a:extLst>
                </a:gridCol>
              </a:tblGrid>
              <a:tr h="557892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/>
                        <a:t>I-main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/>
                        <a:t>I-other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/>
                        <a:t>S-main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/>
                        <a:t>S-other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/>
                        <a:t>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568959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r>
                        <a:rPr lang="en-US" sz="2000"/>
                        <a:t>DSC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99.78 ± 0.13*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</a:rPr>
                        <a:t>92.88 ± 1.30*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</a:rPr>
                        <a:t>98.66 ± 0.33*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</a:rPr>
                        <a:t>87.91 ± 1.55*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</a:rPr>
                        <a:t>96.60 ± 0.89*</a:t>
                      </a:r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30294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2000"/>
                        <a:t>Local DSC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90.68</a:t>
                      </a:r>
                      <a:r>
                        <a:rPr lang="en-US" sz="2000" b="0" i="0" u="none" strike="noStrike" noProof="0">
                          <a:latin typeface="Aptos"/>
                        </a:rPr>
                        <a:t> 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±</a:t>
                      </a:r>
                      <a:r>
                        <a:rPr lang="en-US" sz="2000" b="0" i="0" u="none" strike="noStrike" noProof="0">
                          <a:latin typeface="Aptos"/>
                        </a:rPr>
                        <a:t> 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1.22*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86.58</a:t>
                      </a:r>
                      <a:r>
                        <a:rPr lang="en-US" sz="2000" b="0" i="0" u="none" strike="noStrike" noProof="0">
                          <a:latin typeface="Aptos"/>
                        </a:rPr>
                        <a:t> 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±</a:t>
                      </a:r>
                      <a:r>
                        <a:rPr lang="en-US" sz="2000" b="0" i="0" u="none" strike="noStrike" noProof="0">
                          <a:latin typeface="Aptos"/>
                        </a:rPr>
                        <a:t> 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1.69*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84.44</a:t>
                      </a:r>
                      <a:r>
                        <a:rPr lang="en-US" sz="2000" b="0" i="0" u="none" strike="noStrike" noProof="0">
                          <a:latin typeface="Aptos"/>
                        </a:rPr>
                        <a:t> 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±</a:t>
                      </a:r>
                      <a:r>
                        <a:rPr lang="en-US" sz="2000" b="0" i="0" u="none" strike="noStrike" noProof="0">
                          <a:latin typeface="Aptos"/>
                        </a:rPr>
                        <a:t> 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1.77*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78.50</a:t>
                      </a:r>
                      <a:r>
                        <a:rPr lang="en-US" sz="2000" b="0" i="0" u="none" strike="noStrike" noProof="0">
                          <a:latin typeface="Aptos"/>
                        </a:rPr>
                        <a:t> 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±</a:t>
                      </a:r>
                      <a:r>
                        <a:rPr lang="en-US" sz="2000" b="0" i="0" u="none" strike="noStrike" noProof="0">
                          <a:latin typeface="Aptos"/>
                        </a:rPr>
                        <a:t> 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2.50*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86.86</a:t>
                      </a:r>
                      <a:r>
                        <a:rPr lang="en-US" sz="2000" b="0" i="0" u="none" strike="noStrike" noProof="0">
                          <a:latin typeface="Aptos"/>
                        </a:rPr>
                        <a:t> 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±</a:t>
                      </a:r>
                      <a:r>
                        <a:rPr lang="en-US" sz="2000" b="0" i="0" u="none" strike="noStrike" noProof="0">
                          <a:latin typeface="Aptos"/>
                        </a:rPr>
                        <a:t> </a:t>
                      </a: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1.70*</a:t>
                      </a:r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0927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sz="2000"/>
                        <a:t>HD95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43.42*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50.21*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27.14*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76.69*</a:t>
                      </a:r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46.11*</a:t>
                      </a:r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804972"/>
                  </a:ext>
                </a:extLst>
              </a:tr>
            </a:tbl>
          </a:graphicData>
        </a:graphic>
      </p:graphicFrame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77ED6497-A864-DBE1-2FE8-724D83F7F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3279DA-1B89-E63C-6157-A175F6DEEF8C}"/>
              </a:ext>
            </a:extLst>
          </p:cNvPr>
          <p:cNvSpPr txBox="1"/>
          <p:nvPr/>
        </p:nvSpPr>
        <p:spPr>
          <a:xfrm>
            <a:off x="738325" y="2684122"/>
            <a:ext cx="1115936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Table 3: </a:t>
            </a:r>
            <a:r>
              <a:rPr lang="en-US" sz="2000" err="1"/>
              <a:t>Quantitive</a:t>
            </a:r>
            <a:r>
              <a:rPr lang="en-US" sz="2000"/>
              <a:t> segmentation using different models. LDSC reported in percentage, HD in mm. </a:t>
            </a:r>
          </a:p>
        </p:txBody>
      </p:sp>
    </p:spTree>
    <p:extLst>
      <p:ext uri="{BB962C8B-B14F-4D97-AF65-F5344CB8AC3E}">
        <p14:creationId xmlns:p14="http://schemas.microsoft.com/office/powerpoint/2010/main" val="13802108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84E9D-62B1-28B6-454D-5C2C4AD16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31" y="-189057"/>
            <a:ext cx="11173691" cy="1351540"/>
          </a:xfrm>
        </p:spPr>
        <p:txBody>
          <a:bodyPr/>
          <a:lstStyle/>
          <a:p>
            <a:pPr algn="ctr"/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CBEDD-24CA-1921-BB9B-DB4769ED6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Hip Bone CT Scan Dataset</a:t>
            </a:r>
          </a:p>
          <a:p>
            <a:r>
              <a:rPr lang="en-US">
                <a:latin typeface="Arial"/>
                <a:cs typeface="Arial"/>
              </a:rPr>
              <a:t>Training Pipeline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Anatomical Model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Fracture Segmentation Model</a:t>
            </a:r>
          </a:p>
          <a:p>
            <a:r>
              <a:rPr lang="en-US">
                <a:latin typeface="Arial"/>
                <a:cs typeface="Arial"/>
              </a:rPr>
              <a:t>Inference Pipeline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Anatomical Model 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Arial"/>
                <a:cs typeface="Arial"/>
              </a:rPr>
              <a:t>Fracture Segmentation Model </a:t>
            </a:r>
            <a:r>
              <a:rPr lang="en-US"/>
              <a:t> </a:t>
            </a:r>
          </a:p>
          <a:p>
            <a:r>
              <a:rPr lang="en-US" b="1"/>
              <a:t>Results</a:t>
            </a:r>
          </a:p>
          <a:p>
            <a:endParaRPr lang="en-US"/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985710AE-C65F-124F-FD18-9E18C8142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959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C98F9-1D22-51BF-C07A-F1203D386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54" y="-172183"/>
            <a:ext cx="11248292" cy="1325563"/>
          </a:xfrm>
        </p:spPr>
        <p:txBody>
          <a:bodyPr/>
          <a:lstStyle/>
          <a:p>
            <a:pPr algn="ctr"/>
            <a:r>
              <a:rPr lang="en-US" dirty="0"/>
              <a:t>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27C4C-1533-EDE8-7FD5-075C30346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We trained the model for entire data supplied to us for better performance at submission. 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latin typeface="Aptos"/>
                <a:cs typeface="Arial"/>
              </a:rPr>
              <a:t>So we don't have test scores yet.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latin typeface="Aptos"/>
                <a:cs typeface="Arial"/>
              </a:rPr>
              <a:t>While submission, inference time during submission exceeded the time limit too.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400" dirty="0">
              <a:latin typeface="Aptos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400" dirty="0">
              <a:latin typeface="Aptos"/>
              <a:cs typeface="Arial"/>
            </a:endParaRPr>
          </a:p>
          <a:p>
            <a:endParaRPr lang="en-US">
              <a:latin typeface="Arial"/>
              <a:cs typeface="Arial"/>
            </a:endParaRPr>
          </a:p>
          <a:p>
            <a:endParaRPr lang="en-US"/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ECA7738C-7A94-65D3-8E91-E00E3F199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pic>
        <p:nvPicPr>
          <p:cNvPr id="7" name="Picture 6" descr="Sad smile Black and White Stock Photos &amp; Images - Alamy">
            <a:extLst>
              <a:ext uri="{FF2B5EF4-FFF2-40B4-BE49-F238E27FC236}">
                <a16:creationId xmlns:a16="http://schemas.microsoft.com/office/drawing/2014/main" id="{DEA71AFB-5758-E310-5960-E4AA699E9C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341" t="12468" r="14204" b="16577"/>
          <a:stretch/>
        </p:blipFill>
        <p:spPr>
          <a:xfrm>
            <a:off x="5380299" y="3740271"/>
            <a:ext cx="478203" cy="50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2147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C98F9-1D22-51BF-C07A-F1203D386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54" y="-172183"/>
            <a:ext cx="11248292" cy="1325563"/>
          </a:xfrm>
        </p:spPr>
        <p:txBody>
          <a:bodyPr/>
          <a:lstStyle/>
          <a:p>
            <a:pPr algn="ctr"/>
            <a:r>
              <a:rPr lang="en-US"/>
              <a:t>Evaluation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27C4C-1533-EDE8-7FD5-075C30346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>
                <a:ea typeface="+mn-lt"/>
                <a:cs typeface="+mn-lt"/>
              </a:rPr>
              <a:t>Average Symmetric Surface Distance (ASSD)</a:t>
            </a:r>
          </a:p>
          <a:p>
            <a:r>
              <a:rPr lang="en-US" sz="2400" dirty="0" err="1">
                <a:latin typeface="Arial"/>
                <a:cs typeface="Arial"/>
              </a:rPr>
              <a:t>Hausdorff</a:t>
            </a:r>
            <a:r>
              <a:rPr lang="en-US" sz="2400" dirty="0">
                <a:latin typeface="Arial"/>
                <a:cs typeface="Arial"/>
              </a:rPr>
              <a:t> Distance at 95 percentile (hd95)</a:t>
            </a:r>
          </a:p>
          <a:p>
            <a:r>
              <a:rPr lang="en-US" sz="2400" dirty="0">
                <a:latin typeface="Arial"/>
                <a:cs typeface="Arial"/>
              </a:rPr>
              <a:t>Intersection Over Union (IOU)</a:t>
            </a:r>
          </a:p>
          <a:p>
            <a:r>
              <a:rPr lang="en-US" sz="2400" dirty="0">
                <a:latin typeface="Arial"/>
                <a:cs typeface="Arial"/>
              </a:rPr>
              <a:t>Dice Loss</a:t>
            </a:r>
          </a:p>
          <a:p>
            <a:endParaRPr lang="en-US">
              <a:latin typeface="Arial"/>
              <a:cs typeface="Arial"/>
            </a:endParaRPr>
          </a:p>
          <a:p>
            <a:endParaRPr lang="en-US"/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ECA7738C-7A94-65D3-8E91-E00E3F199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7286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56B68-5A82-4129-CFE9-C3EACB756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" y="-4989"/>
            <a:ext cx="10515600" cy="1325563"/>
          </a:xfrm>
        </p:spPr>
        <p:txBody>
          <a:bodyPr/>
          <a:lstStyle/>
          <a:p>
            <a:r>
              <a:rPr lang="en-US"/>
              <a:t>Anatomical Segmentation Result </a:t>
            </a:r>
          </a:p>
        </p:txBody>
      </p:sp>
      <p:pic>
        <p:nvPicPr>
          <p:cNvPr id="9" name="Picture 8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C1934F3E-5A9D-C0FB-A5B4-CCAD26B45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C991F1-3735-1995-F6C6-328B18CF9885}"/>
              </a:ext>
            </a:extLst>
          </p:cNvPr>
          <p:cNvSpPr txBox="1"/>
          <p:nvPr/>
        </p:nvSpPr>
        <p:spPr>
          <a:xfrm>
            <a:off x="571500" y="3896084"/>
            <a:ext cx="29392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Segmentation of 012 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BD8063-319C-9C26-6D9F-4462577F55C1}"/>
              </a:ext>
            </a:extLst>
          </p:cNvPr>
          <p:cNvSpPr txBox="1"/>
          <p:nvPr/>
        </p:nvSpPr>
        <p:spPr>
          <a:xfrm>
            <a:off x="2138632" y="454019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Train Dice Score :</a:t>
            </a:r>
            <a:r>
              <a:rPr lang="en-US" dirty="0">
                <a:ea typeface="+mn-lt"/>
                <a:cs typeface="+mn-lt"/>
              </a:rPr>
              <a:t> 0.9786</a:t>
            </a:r>
            <a:endParaRPr lang="en-US" dirty="0"/>
          </a:p>
        </p:txBody>
      </p:sp>
      <p:pic>
        <p:nvPicPr>
          <p:cNvPr id="6" name="Picture 5" descr="A close-up of a pelvis&#10;&#10;Description automatically generated">
            <a:extLst>
              <a:ext uri="{FF2B5EF4-FFF2-40B4-BE49-F238E27FC236}">
                <a16:creationId xmlns:a16="http://schemas.microsoft.com/office/drawing/2014/main" id="{483EEDA4-AAB9-B225-22E1-9D0A1C2AB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62" y="1217583"/>
            <a:ext cx="2771775" cy="2381250"/>
          </a:xfrm>
          <a:prstGeom prst="rect">
            <a:avLst/>
          </a:prstGeom>
        </p:spPr>
      </p:pic>
      <p:pic>
        <p:nvPicPr>
          <p:cNvPr id="7" name="Picture 6" descr="A close-up of a pelvis&#10;&#10;Description automatically generated">
            <a:extLst>
              <a:ext uri="{FF2B5EF4-FFF2-40B4-BE49-F238E27FC236}">
                <a16:creationId xmlns:a16="http://schemas.microsoft.com/office/drawing/2014/main" id="{A13E1BB7-9FA8-5FC7-B84E-02DCC5814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738" y="1220368"/>
            <a:ext cx="2999657" cy="23756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E656E9-5376-7F0B-CCEE-BA555FCA2384}"/>
              </a:ext>
            </a:extLst>
          </p:cNvPr>
          <p:cNvSpPr txBox="1"/>
          <p:nvPr/>
        </p:nvSpPr>
        <p:spPr>
          <a:xfrm>
            <a:off x="3892669" y="3896083"/>
            <a:ext cx="29392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Prediction of 012 Image</a:t>
            </a:r>
          </a:p>
        </p:txBody>
      </p:sp>
      <p:pic>
        <p:nvPicPr>
          <p:cNvPr id="11" name="Picture 10" descr="A close-up of a bone&#10;&#10;Description automatically generated">
            <a:extLst>
              <a:ext uri="{FF2B5EF4-FFF2-40B4-BE49-F238E27FC236}">
                <a16:creationId xmlns:a16="http://schemas.microsoft.com/office/drawing/2014/main" id="{12C0410E-49CE-235F-A434-7EA84340E2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" y="1219200"/>
            <a:ext cx="2771775" cy="2381250"/>
          </a:xfrm>
          <a:prstGeom prst="rect">
            <a:avLst/>
          </a:prstGeom>
        </p:spPr>
      </p:pic>
      <p:pic>
        <p:nvPicPr>
          <p:cNvPr id="12" name="Picture 11" descr="A close-up of a pelvis&#10;&#10;Description automatically generated">
            <a:extLst>
              <a:ext uri="{FF2B5EF4-FFF2-40B4-BE49-F238E27FC236}">
                <a16:creationId xmlns:a16="http://schemas.microsoft.com/office/drawing/2014/main" id="{C0F37E97-3A55-6990-8DFE-9060569B22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2863" y="1219200"/>
            <a:ext cx="300037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31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56B68-5A82-4129-CFE9-C3EACB756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" y="-4989"/>
            <a:ext cx="10515600" cy="1325563"/>
          </a:xfrm>
        </p:spPr>
        <p:txBody>
          <a:bodyPr/>
          <a:lstStyle/>
          <a:p>
            <a:r>
              <a:rPr lang="en-US"/>
              <a:t>Anatomical Segmentation Result </a:t>
            </a:r>
          </a:p>
        </p:txBody>
      </p:sp>
      <p:pic>
        <p:nvPicPr>
          <p:cNvPr id="9" name="Picture 8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C1934F3E-5A9D-C0FB-A5B4-CCAD26B45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C991F1-3735-1995-F6C6-328B18CF9885}"/>
              </a:ext>
            </a:extLst>
          </p:cNvPr>
          <p:cNvSpPr txBox="1"/>
          <p:nvPr/>
        </p:nvSpPr>
        <p:spPr>
          <a:xfrm>
            <a:off x="571500" y="3896084"/>
            <a:ext cx="29392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Segmentation of 049 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BD8063-319C-9C26-6D9F-4462577F55C1}"/>
              </a:ext>
            </a:extLst>
          </p:cNvPr>
          <p:cNvSpPr txBox="1"/>
          <p:nvPr/>
        </p:nvSpPr>
        <p:spPr>
          <a:xfrm>
            <a:off x="2138632" y="454019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Train Dice Score :</a:t>
            </a:r>
            <a:r>
              <a:rPr lang="en-US" dirty="0">
                <a:ea typeface="+mn-lt"/>
                <a:cs typeface="+mn-lt"/>
              </a:rPr>
              <a:t> 0.9739</a:t>
            </a:r>
            <a:endParaRPr lang="en-US" dirty="0"/>
          </a:p>
        </p:txBody>
      </p:sp>
      <p:pic>
        <p:nvPicPr>
          <p:cNvPr id="6" name="Picture 5" descr="A close-up of a pelvis&#10;&#10;Description automatically generated">
            <a:extLst>
              <a:ext uri="{FF2B5EF4-FFF2-40B4-BE49-F238E27FC236}">
                <a16:creationId xmlns:a16="http://schemas.microsoft.com/office/drawing/2014/main" id="{483EEDA4-AAB9-B225-22E1-9D0A1C2AB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62" y="1217583"/>
            <a:ext cx="2771775" cy="2381250"/>
          </a:xfrm>
          <a:prstGeom prst="rect">
            <a:avLst/>
          </a:prstGeom>
        </p:spPr>
      </p:pic>
      <p:pic>
        <p:nvPicPr>
          <p:cNvPr id="7" name="Picture 6" descr="A close-up of a pelvis&#10;&#10;Description automatically generated">
            <a:extLst>
              <a:ext uri="{FF2B5EF4-FFF2-40B4-BE49-F238E27FC236}">
                <a16:creationId xmlns:a16="http://schemas.microsoft.com/office/drawing/2014/main" id="{A13E1BB7-9FA8-5FC7-B84E-02DCC5814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738" y="1220368"/>
            <a:ext cx="2999657" cy="23756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E656E9-5376-7F0B-CCEE-BA555FCA2384}"/>
              </a:ext>
            </a:extLst>
          </p:cNvPr>
          <p:cNvSpPr txBox="1"/>
          <p:nvPr/>
        </p:nvSpPr>
        <p:spPr>
          <a:xfrm>
            <a:off x="3892669" y="3896083"/>
            <a:ext cx="29392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Prediction of 049 Image</a:t>
            </a:r>
          </a:p>
        </p:txBody>
      </p:sp>
    </p:spTree>
    <p:extLst>
      <p:ext uri="{BB962C8B-B14F-4D97-AF65-F5344CB8AC3E}">
        <p14:creationId xmlns:p14="http://schemas.microsoft.com/office/powerpoint/2010/main" val="26620874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56B68-5A82-4129-CFE9-C3EACB756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" y="-4989"/>
            <a:ext cx="10515600" cy="1325563"/>
          </a:xfrm>
        </p:spPr>
        <p:txBody>
          <a:bodyPr/>
          <a:lstStyle/>
          <a:p>
            <a:r>
              <a:rPr lang="en-US"/>
              <a:t>Anatomical Segmentation Result </a:t>
            </a:r>
          </a:p>
        </p:txBody>
      </p:sp>
      <p:pic>
        <p:nvPicPr>
          <p:cNvPr id="9" name="Picture 8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C1934F3E-5A9D-C0FB-A5B4-CCAD26B45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C991F1-3735-1995-F6C6-328B18CF9885}"/>
              </a:ext>
            </a:extLst>
          </p:cNvPr>
          <p:cNvSpPr txBox="1"/>
          <p:nvPr/>
        </p:nvSpPr>
        <p:spPr>
          <a:xfrm>
            <a:off x="571500" y="3896084"/>
            <a:ext cx="29392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Segmentation of 083 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BD8063-319C-9C26-6D9F-4462577F55C1}"/>
              </a:ext>
            </a:extLst>
          </p:cNvPr>
          <p:cNvSpPr txBox="1"/>
          <p:nvPr/>
        </p:nvSpPr>
        <p:spPr>
          <a:xfrm>
            <a:off x="2138632" y="454019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Train Dice Score :</a:t>
            </a:r>
            <a:r>
              <a:rPr lang="en-US" dirty="0">
                <a:ea typeface="+mn-lt"/>
                <a:cs typeface="+mn-lt"/>
              </a:rPr>
              <a:t> 0.9723</a:t>
            </a:r>
            <a:endParaRPr lang="en-US" dirty="0"/>
          </a:p>
        </p:txBody>
      </p:sp>
      <p:pic>
        <p:nvPicPr>
          <p:cNvPr id="6" name="Picture 5" descr="A close-up of a pelvis&#10;&#10;Description automatically generated">
            <a:extLst>
              <a:ext uri="{FF2B5EF4-FFF2-40B4-BE49-F238E27FC236}">
                <a16:creationId xmlns:a16="http://schemas.microsoft.com/office/drawing/2014/main" id="{483EEDA4-AAB9-B225-22E1-9D0A1C2AB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62" y="1217583"/>
            <a:ext cx="2771775" cy="2381250"/>
          </a:xfrm>
          <a:prstGeom prst="rect">
            <a:avLst/>
          </a:prstGeom>
        </p:spPr>
      </p:pic>
      <p:pic>
        <p:nvPicPr>
          <p:cNvPr id="7" name="Picture 6" descr="A close-up of a pelvis&#10;&#10;Description automatically generated">
            <a:extLst>
              <a:ext uri="{FF2B5EF4-FFF2-40B4-BE49-F238E27FC236}">
                <a16:creationId xmlns:a16="http://schemas.microsoft.com/office/drawing/2014/main" id="{A13E1BB7-9FA8-5FC7-B84E-02DCC5814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738" y="1220368"/>
            <a:ext cx="2999657" cy="23756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E656E9-5376-7F0B-CCEE-BA555FCA2384}"/>
              </a:ext>
            </a:extLst>
          </p:cNvPr>
          <p:cNvSpPr txBox="1"/>
          <p:nvPr/>
        </p:nvSpPr>
        <p:spPr>
          <a:xfrm>
            <a:off x="3892669" y="3896083"/>
            <a:ext cx="29392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Prediction of 083 Image</a:t>
            </a:r>
          </a:p>
        </p:txBody>
      </p:sp>
      <p:pic>
        <p:nvPicPr>
          <p:cNvPr id="3" name="Picture 2" descr="A close-up of a skeleton&#10;&#10;Description automatically generated">
            <a:extLst>
              <a:ext uri="{FF2B5EF4-FFF2-40B4-BE49-F238E27FC236}">
                <a16:creationId xmlns:a16="http://schemas.microsoft.com/office/drawing/2014/main" id="{E9986899-3F7D-48F1-0736-ED42022DCB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" y="1214438"/>
            <a:ext cx="2771775" cy="2381250"/>
          </a:xfrm>
          <a:prstGeom prst="rect">
            <a:avLst/>
          </a:prstGeom>
        </p:spPr>
      </p:pic>
      <p:pic>
        <p:nvPicPr>
          <p:cNvPr id="10" name="Picture 9" descr="A close-up of a pelvis&#10;&#10;Description automatically generated">
            <a:extLst>
              <a:ext uri="{FF2B5EF4-FFF2-40B4-BE49-F238E27FC236}">
                <a16:creationId xmlns:a16="http://schemas.microsoft.com/office/drawing/2014/main" id="{68AB665B-8F99-FAB0-B82D-ED621D019B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2863" y="1223963"/>
            <a:ext cx="300037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624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56B68-5A82-4129-CFE9-C3EACB756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0650"/>
            <a:ext cx="11249025" cy="1325563"/>
          </a:xfrm>
        </p:spPr>
        <p:txBody>
          <a:bodyPr/>
          <a:lstStyle/>
          <a:p>
            <a:pPr algn="ctr"/>
            <a:r>
              <a:rPr lang="en-US" dirty="0"/>
              <a:t>Anatomical Segmentation Overall Results </a:t>
            </a:r>
          </a:p>
        </p:txBody>
      </p:sp>
      <p:pic>
        <p:nvPicPr>
          <p:cNvPr id="4" name="Picture 3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4D039D63-60D7-EB30-9DC8-CD5E33C82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F8A0111B-6527-A708-F9BE-8AA0F59988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5270133"/>
              </p:ext>
            </p:extLst>
          </p:nvPr>
        </p:nvGraphicFramePr>
        <p:xfrm>
          <a:off x="838200" y="1863725"/>
          <a:ext cx="5184389" cy="6191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5954">
                  <a:extLst>
                    <a:ext uri="{9D8B030D-6E8A-4147-A177-3AD203B41FA5}">
                      <a16:colId xmlns:a16="http://schemas.microsoft.com/office/drawing/2014/main" val="3563408106"/>
                    </a:ext>
                  </a:extLst>
                </a:gridCol>
                <a:gridCol w="2298435">
                  <a:extLst>
                    <a:ext uri="{9D8B030D-6E8A-4147-A177-3AD203B41FA5}">
                      <a16:colId xmlns:a16="http://schemas.microsoft.com/office/drawing/2014/main" val="144549073"/>
                    </a:ext>
                  </a:extLst>
                </a:gridCol>
              </a:tblGrid>
              <a:tr h="619125">
                <a:tc>
                  <a:txBody>
                    <a:bodyPr/>
                    <a:lstStyle/>
                    <a:p>
                      <a:r>
                        <a:rPr lang="en-US" sz="2400" dirty="0"/>
                        <a:t>Overall Dice Score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b="0" i="0" u="none" strike="noStrike" noProof="0" dirty="0">
                          <a:solidFill>
                            <a:srgbClr val="000000"/>
                          </a:solidFill>
                        </a:rPr>
                        <a:t>0.9738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704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65161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56B68-5A82-4129-CFE9-C3EACB756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0650"/>
            <a:ext cx="11249025" cy="1325563"/>
          </a:xfrm>
        </p:spPr>
        <p:txBody>
          <a:bodyPr/>
          <a:lstStyle/>
          <a:p>
            <a:pPr algn="ctr"/>
            <a:r>
              <a:rPr lang="en-US"/>
              <a:t>Results </a:t>
            </a:r>
          </a:p>
        </p:txBody>
      </p:sp>
      <p:pic>
        <p:nvPicPr>
          <p:cNvPr id="4" name="Picture 3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4D039D63-60D7-EB30-9DC8-CD5E33C82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F8A0111B-6527-A708-F9BE-8AA0F59988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2499234"/>
              </p:ext>
            </p:extLst>
          </p:nvPr>
        </p:nvGraphicFramePr>
        <p:xfrm>
          <a:off x="654326" y="1863586"/>
          <a:ext cx="11190355" cy="304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5065">
                  <a:extLst>
                    <a:ext uri="{9D8B030D-6E8A-4147-A177-3AD203B41FA5}">
                      <a16:colId xmlns:a16="http://schemas.microsoft.com/office/drawing/2014/main" val="839633116"/>
                    </a:ext>
                  </a:extLst>
                </a:gridCol>
                <a:gridCol w="3042353">
                  <a:extLst>
                    <a:ext uri="{9D8B030D-6E8A-4147-A177-3AD203B41FA5}">
                      <a16:colId xmlns:a16="http://schemas.microsoft.com/office/drawing/2014/main" val="3563408106"/>
                    </a:ext>
                  </a:extLst>
                </a:gridCol>
                <a:gridCol w="1185330">
                  <a:extLst>
                    <a:ext uri="{9D8B030D-6E8A-4147-A177-3AD203B41FA5}">
                      <a16:colId xmlns:a16="http://schemas.microsoft.com/office/drawing/2014/main" val="144549073"/>
                    </a:ext>
                  </a:extLst>
                </a:gridCol>
                <a:gridCol w="1145822">
                  <a:extLst>
                    <a:ext uri="{9D8B030D-6E8A-4147-A177-3AD203B41FA5}">
                      <a16:colId xmlns:a16="http://schemas.microsoft.com/office/drawing/2014/main" val="3890853209"/>
                    </a:ext>
                  </a:extLst>
                </a:gridCol>
                <a:gridCol w="1323622">
                  <a:extLst>
                    <a:ext uri="{9D8B030D-6E8A-4147-A177-3AD203B41FA5}">
                      <a16:colId xmlns:a16="http://schemas.microsoft.com/office/drawing/2014/main" val="1463019003"/>
                    </a:ext>
                  </a:extLst>
                </a:gridCol>
                <a:gridCol w="1264352">
                  <a:extLst>
                    <a:ext uri="{9D8B030D-6E8A-4147-A177-3AD203B41FA5}">
                      <a16:colId xmlns:a16="http://schemas.microsoft.com/office/drawing/2014/main" val="3015735747"/>
                    </a:ext>
                  </a:extLst>
                </a:gridCol>
                <a:gridCol w="1213811">
                  <a:extLst>
                    <a:ext uri="{9D8B030D-6E8A-4147-A177-3AD203B41FA5}">
                      <a16:colId xmlns:a16="http://schemas.microsoft.com/office/drawing/2014/main" val="903057982"/>
                    </a:ext>
                  </a:extLst>
                </a:gridCol>
              </a:tblGrid>
              <a:tr h="36703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dirty="0"/>
                        <a:t>Metrics Used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dirty="0"/>
                        <a:t>I-main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I-other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dirty="0"/>
                        <a:t>S-main</a:t>
                      </a:r>
                      <a:endParaRPr lang="en-US" sz="2400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dirty="0"/>
                        <a:t>S-other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dirty="0"/>
                        <a:t>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5402"/>
                  </a:ext>
                </a:extLst>
              </a:tr>
              <a:tr h="619125"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dirty="0"/>
                        <a:t>Dice 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FDMSS </a:t>
                      </a:r>
                      <a:r>
                        <a:rPr lang="en-US" sz="2400" dirty="0" err="1"/>
                        <a:t>UNet</a:t>
                      </a:r>
                      <a:r>
                        <a:rPr lang="en-US" sz="2400" dirty="0"/>
                        <a:t> (ours)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92.64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72.18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86.63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67.59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90.63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704859"/>
                  </a:ext>
                </a:extLst>
              </a:tr>
              <a:tr h="6572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dirty="0"/>
                        <a:t>FDMSS </a:t>
                      </a:r>
                      <a:r>
                        <a:rPr lang="en-US" sz="2400" dirty="0" err="1"/>
                        <a:t>UNet</a:t>
                      </a:r>
                      <a:r>
                        <a:rPr lang="en-US" sz="2400" dirty="0"/>
                        <a:t> (author)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99.78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24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99.05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24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99.57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24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97.87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24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99.38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1201579"/>
                  </a:ext>
                </a:extLst>
              </a:tr>
              <a:tr h="657225">
                <a:tc rowSpan="2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dirty="0"/>
                        <a:t>HD95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FDMSS </a:t>
                      </a:r>
                      <a:r>
                        <a:rPr lang="en-US" sz="2400" b="0" i="0" u="none" strike="noStrike" noProof="0" dirty="0" err="1">
                          <a:solidFill>
                            <a:srgbClr val="000000"/>
                          </a:solidFill>
                          <a:latin typeface="Aptos"/>
                        </a:rPr>
                        <a:t>UNet</a:t>
                      </a:r>
                      <a:r>
                        <a:rPr lang="en-US" sz="24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 (ours)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74.81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24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128.54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24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100.26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24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61.91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2400" b="0" i="0" u="none" strike="noStrike" noProof="0" dirty="0">
                          <a:solidFill>
                            <a:srgbClr val="000000"/>
                          </a:solidFill>
                        </a:rPr>
                        <a:t>83.29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275306"/>
                  </a:ext>
                </a:extLst>
              </a:tr>
              <a:tr h="6572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FDMSS </a:t>
                      </a:r>
                      <a:r>
                        <a:rPr lang="en-US" sz="2400" b="0" i="0" u="none" strike="noStrike" noProof="0" dirty="0" err="1">
                          <a:solidFill>
                            <a:srgbClr val="000000"/>
                          </a:solidFill>
                          <a:latin typeface="Aptos"/>
                        </a:rPr>
                        <a:t>UNet</a:t>
                      </a:r>
                      <a:r>
                        <a:rPr lang="en-US" sz="24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 (author)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13.24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24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19.43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24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14.85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24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19.89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24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17.12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445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4864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7153-739B-15D8-D458-92C51C667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7800"/>
            <a:ext cx="10515600" cy="1325563"/>
          </a:xfrm>
        </p:spPr>
        <p:txBody>
          <a:bodyPr/>
          <a:lstStyle/>
          <a:p>
            <a:r>
              <a:rPr lang="en-US"/>
              <a:t>Fracture Example</a:t>
            </a:r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C6793E21-350B-02D2-6EA5-4F6D6D7D6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6A630E5-A738-1340-E2CC-ACA81CC88A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723992"/>
              </p:ext>
            </p:extLst>
          </p:nvPr>
        </p:nvGraphicFramePr>
        <p:xfrm>
          <a:off x="920337" y="1543792"/>
          <a:ext cx="7164844" cy="414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7038">
                  <a:extLst>
                    <a:ext uri="{9D8B030D-6E8A-4147-A177-3AD203B41FA5}">
                      <a16:colId xmlns:a16="http://schemas.microsoft.com/office/drawing/2014/main" val="3243978248"/>
                    </a:ext>
                  </a:extLst>
                </a:gridCol>
                <a:gridCol w="3833909">
                  <a:extLst>
                    <a:ext uri="{9D8B030D-6E8A-4147-A177-3AD203B41FA5}">
                      <a16:colId xmlns:a16="http://schemas.microsoft.com/office/drawing/2014/main" val="2626395647"/>
                    </a:ext>
                  </a:extLst>
                </a:gridCol>
                <a:gridCol w="1143897">
                  <a:extLst>
                    <a:ext uri="{9D8B030D-6E8A-4147-A177-3AD203B41FA5}">
                      <a16:colId xmlns:a16="http://schemas.microsoft.com/office/drawing/2014/main" val="4268037769"/>
                    </a:ext>
                  </a:extLst>
                </a:gridCol>
              </a:tblGrid>
              <a:tr h="41605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/>
                        <a:t>Hip Part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/>
                        <a:t>Fragment Type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/>
                        <a:t>Label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134488"/>
                  </a:ext>
                </a:extLst>
              </a:tr>
              <a:tr h="41605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/>
                        <a:t>Background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-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0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08175"/>
                  </a:ext>
                </a:extLst>
              </a:tr>
              <a:tr h="416051">
                <a:tc rowSpan="2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Sacrum</a:t>
                      </a:r>
                    </a:p>
                  </a:txBody>
                  <a:tcPr>
                    <a:solidFill>
                      <a:srgbClr val="DB5656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Main (largest) </a:t>
                      </a:r>
                      <a:endParaRPr lang="en-US" sz="2800"/>
                    </a:p>
                  </a:txBody>
                  <a:tcPr>
                    <a:solidFill>
                      <a:srgbClr val="DB5656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/>
                        <a:t>1</a:t>
                      </a:r>
                    </a:p>
                  </a:txBody>
                  <a:tcPr>
                    <a:solidFill>
                      <a:srgbClr val="DB56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94811"/>
                  </a:ext>
                </a:extLst>
              </a:tr>
              <a:tr h="416051">
                <a:tc vMerge="1"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solidFill>
                      <a:srgbClr val="DB5656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/>
                        <a:t>Remaining </a:t>
                      </a:r>
                    </a:p>
                  </a:txBody>
                  <a:tcPr>
                    <a:solidFill>
                      <a:srgbClr val="07FA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2</a:t>
                      </a:r>
                    </a:p>
                  </a:txBody>
                  <a:tcPr>
                    <a:solidFill>
                      <a:srgbClr val="00FF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243897"/>
                  </a:ext>
                </a:extLst>
              </a:tr>
              <a:tr h="416051">
                <a:tc rowSpan="4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Left </a:t>
                      </a:r>
                    </a:p>
                    <a:p>
                      <a:pPr lvl="0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Iliac</a:t>
                      </a:r>
                    </a:p>
                  </a:txBody>
                  <a:tcPr>
                    <a:solidFill>
                      <a:srgbClr val="8CED8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Main (largest)</a:t>
                      </a:r>
                      <a:endParaRPr lang="en-US" sz="2800"/>
                    </a:p>
                  </a:txBody>
                  <a:tcPr>
                    <a:solidFill>
                      <a:srgbClr val="8CED8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11 </a:t>
                      </a:r>
                    </a:p>
                  </a:txBody>
                  <a:tcPr>
                    <a:solidFill>
                      <a:srgbClr val="8CED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112627"/>
                  </a:ext>
                </a:extLst>
              </a:tr>
              <a:tr h="416051">
                <a:tc vMerge="1">
                  <a:txBody>
                    <a:bodyPr/>
                    <a:lstStyle/>
                    <a:p>
                      <a:endParaRPr lang="en-US" sz="320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solidFill>
                      <a:srgbClr val="8CED8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Remaining </a:t>
                      </a:r>
                      <a:endParaRPr lang="en-US" sz="28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/>
                        <a:t>12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707980"/>
                  </a:ext>
                </a:extLst>
              </a:tr>
              <a:tr h="4160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8CED8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Remaining </a:t>
                      </a:r>
                      <a:endParaRPr lang="en-US" sz="280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/>
                        <a:t>13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498295"/>
                  </a:ext>
                </a:extLst>
              </a:tr>
              <a:tr h="416051">
                <a:tc vMerge="1">
                  <a:txBody>
                    <a:bodyPr/>
                    <a:lstStyle/>
                    <a:p>
                      <a:endParaRPr lang="en-US" sz="320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solidFill>
                      <a:srgbClr val="8CED8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Remaining </a:t>
                      </a:r>
                      <a:endParaRPr lang="en-US" sz="280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/>
                        <a:t>14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153016"/>
                  </a:ext>
                </a:extLst>
              </a:tr>
            </a:tbl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15AFEE6-2E63-5435-3640-267D048F99BD}"/>
              </a:ext>
            </a:extLst>
          </p:cNvPr>
          <p:cNvCxnSpPr/>
          <p:nvPr/>
        </p:nvCxnSpPr>
        <p:spPr>
          <a:xfrm flipH="1" flipV="1">
            <a:off x="8184818" y="4222666"/>
            <a:ext cx="1527465" cy="121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3EC02E8-B0F1-D1F8-AD35-99253FC7782A}"/>
              </a:ext>
            </a:extLst>
          </p:cNvPr>
          <p:cNvGraphicFramePr>
            <a:graphicFrameLocks noGrp="1"/>
          </p:cNvGraphicFramePr>
          <p:nvPr/>
        </p:nvGraphicFramePr>
        <p:xfrm>
          <a:off x="9809810" y="3958402"/>
          <a:ext cx="446948" cy="7416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6948">
                  <a:extLst>
                    <a:ext uri="{9D8B030D-6E8A-4147-A177-3AD203B41FA5}">
                      <a16:colId xmlns:a16="http://schemas.microsoft.com/office/drawing/2014/main" val="2787067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6651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29798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AA1B7C9-2465-AB52-F0FD-CD680CA5DD88}"/>
              </a:ext>
            </a:extLst>
          </p:cNvPr>
          <p:cNvGraphicFramePr>
            <a:graphicFrameLocks noGrp="1"/>
          </p:cNvGraphicFramePr>
          <p:nvPr/>
        </p:nvGraphicFramePr>
        <p:xfrm>
          <a:off x="10255134" y="3958402"/>
          <a:ext cx="44700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7002">
                  <a:extLst>
                    <a:ext uri="{9D8B030D-6E8A-4147-A177-3AD203B41FA5}">
                      <a16:colId xmlns:a16="http://schemas.microsoft.com/office/drawing/2014/main" val="533245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639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rgbClr val="CC12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135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rgbClr val="07FA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08208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3D9AC41-2363-FEDE-3D7A-3E96F524AFC9}"/>
              </a:ext>
            </a:extLst>
          </p:cNvPr>
          <p:cNvGraphicFramePr>
            <a:graphicFrameLocks noGrp="1"/>
          </p:cNvGraphicFramePr>
          <p:nvPr/>
        </p:nvGraphicFramePr>
        <p:xfrm>
          <a:off x="10700459" y="3958402"/>
          <a:ext cx="497817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7817">
                  <a:extLst>
                    <a:ext uri="{9D8B030D-6E8A-4147-A177-3AD203B41FA5}">
                      <a16:colId xmlns:a16="http://schemas.microsoft.com/office/drawing/2014/main" val="1358098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874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11</a:t>
                      </a:r>
                    </a:p>
                  </a:txBody>
                  <a:tcPr>
                    <a:solidFill>
                      <a:srgbClr val="32E6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404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12</a:t>
                      </a:r>
                    </a:p>
                  </a:txBody>
                  <a:tcPr>
                    <a:solidFill>
                      <a:srgbClr val="32A6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59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671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14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26988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C3395A15-A672-0B9B-BE70-FD440283FD75}"/>
              </a:ext>
            </a:extLst>
          </p:cNvPr>
          <p:cNvSpPr txBox="1"/>
          <p:nvPr/>
        </p:nvSpPr>
        <p:spPr>
          <a:xfrm>
            <a:off x="8558414" y="5425671"/>
            <a:ext cx="308864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 : Background </a:t>
            </a:r>
          </a:p>
          <a:p>
            <a:r>
              <a:rPr lang="en-US"/>
              <a:t>S : Sacrum </a:t>
            </a:r>
          </a:p>
          <a:p>
            <a:r>
              <a:rPr lang="en-US"/>
              <a:t>L : Left Iliac</a:t>
            </a:r>
          </a:p>
          <a:p>
            <a:r>
              <a:rPr lang="en-US"/>
              <a:t>R : Right Iliac</a:t>
            </a:r>
          </a:p>
        </p:txBody>
      </p:sp>
      <p:pic>
        <p:nvPicPr>
          <p:cNvPr id="11" name="Picture 10" descr="A colorful pelvis with a blue string&#10;&#10;Description automatically generated">
            <a:extLst>
              <a:ext uri="{FF2B5EF4-FFF2-40B4-BE49-F238E27FC236}">
                <a16:creationId xmlns:a16="http://schemas.microsoft.com/office/drawing/2014/main" id="{0DF8B789-EF22-D33D-B038-41128297C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013" y="1457325"/>
            <a:ext cx="2905125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158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56B68-5A82-4129-CFE9-C3EACB756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" y="-4989"/>
            <a:ext cx="10515600" cy="1325563"/>
          </a:xfrm>
        </p:spPr>
        <p:txBody>
          <a:bodyPr/>
          <a:lstStyle/>
          <a:p>
            <a:r>
              <a:rPr lang="en-US" dirty="0"/>
              <a:t>Fracture Segmentation Result </a:t>
            </a:r>
          </a:p>
        </p:txBody>
      </p:sp>
      <p:pic>
        <p:nvPicPr>
          <p:cNvPr id="9" name="Picture 8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C1934F3E-5A9D-C0FB-A5B4-CCAD26B45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C991F1-3735-1995-F6C6-328B18CF9885}"/>
              </a:ext>
            </a:extLst>
          </p:cNvPr>
          <p:cNvSpPr txBox="1"/>
          <p:nvPr/>
        </p:nvSpPr>
        <p:spPr>
          <a:xfrm>
            <a:off x="571500" y="3896084"/>
            <a:ext cx="29392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Segmentation of 012 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BD8063-319C-9C26-6D9F-4462577F55C1}"/>
              </a:ext>
            </a:extLst>
          </p:cNvPr>
          <p:cNvSpPr txBox="1"/>
          <p:nvPr/>
        </p:nvSpPr>
        <p:spPr>
          <a:xfrm>
            <a:off x="2138632" y="454019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Train Dice Score :</a:t>
            </a:r>
            <a:r>
              <a:rPr lang="en-US" dirty="0">
                <a:ea typeface="+mn-lt"/>
                <a:cs typeface="+mn-lt"/>
              </a:rPr>
              <a:t> 0.9723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E656E9-5376-7F0B-CCEE-BA555FCA2384}"/>
              </a:ext>
            </a:extLst>
          </p:cNvPr>
          <p:cNvSpPr txBox="1"/>
          <p:nvPr/>
        </p:nvSpPr>
        <p:spPr>
          <a:xfrm>
            <a:off x="3892669" y="3896083"/>
            <a:ext cx="29392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Prediction of 012 Image</a:t>
            </a:r>
          </a:p>
        </p:txBody>
      </p:sp>
      <p:pic>
        <p:nvPicPr>
          <p:cNvPr id="11" name="Picture 10" descr="A close-up of a bone&#10;&#10;Description automatically generated">
            <a:extLst>
              <a:ext uri="{FF2B5EF4-FFF2-40B4-BE49-F238E27FC236}">
                <a16:creationId xmlns:a16="http://schemas.microsoft.com/office/drawing/2014/main" id="{21481CF7-7BBC-974B-32EE-EDC0CF0B2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8" y="1223963"/>
            <a:ext cx="2809875" cy="2381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1F9A44-3F04-D84E-CF50-D0812E3CC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963" y="1042988"/>
            <a:ext cx="42672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929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56B68-5A82-4129-CFE9-C3EACB756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Results Upon Submission (Ours)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837466A-456A-18AC-EC11-2C1F937BDD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4213058"/>
              </p:ext>
            </p:extLst>
          </p:nvPr>
        </p:nvGraphicFramePr>
        <p:xfrm>
          <a:off x="838200" y="1863725"/>
          <a:ext cx="10708184" cy="34181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563408106"/>
                    </a:ext>
                  </a:extLst>
                </a:gridCol>
                <a:gridCol w="3068875">
                  <a:extLst>
                    <a:ext uri="{9D8B030D-6E8A-4147-A177-3AD203B41FA5}">
                      <a16:colId xmlns:a16="http://schemas.microsoft.com/office/drawing/2014/main" val="144549073"/>
                    </a:ext>
                  </a:extLst>
                </a:gridCol>
                <a:gridCol w="1607505">
                  <a:extLst>
                    <a:ext uri="{9D8B030D-6E8A-4147-A177-3AD203B41FA5}">
                      <a16:colId xmlns:a16="http://schemas.microsoft.com/office/drawing/2014/main" val="3890853209"/>
                    </a:ext>
                  </a:extLst>
                </a:gridCol>
                <a:gridCol w="3402904">
                  <a:extLst>
                    <a:ext uri="{9D8B030D-6E8A-4147-A177-3AD203B41FA5}">
                      <a16:colId xmlns:a16="http://schemas.microsoft.com/office/drawing/2014/main" val="1463019003"/>
                    </a:ext>
                  </a:extLst>
                </a:gridCol>
              </a:tblGrid>
              <a:tr h="883594">
                <a:tc>
                  <a:txBody>
                    <a:bodyPr/>
                    <a:lstStyle/>
                    <a:p>
                      <a:r>
                        <a:rPr lang="en-US" sz="240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err="1"/>
                        <a:t>Hausdorff</a:t>
                      </a:r>
                      <a:r>
                        <a:rPr lang="en-US" sz="2400"/>
                        <a:t> Distance (hd95)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IOU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/>
                        <a:t>Average Symmetric Surface Distance (</a:t>
                      </a:r>
                      <a:r>
                        <a:rPr lang="en-US" sz="2400" err="1"/>
                        <a:t>assd</a:t>
                      </a:r>
                      <a:r>
                        <a:rPr lang="en-US" sz="240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5402"/>
                  </a:ext>
                </a:extLst>
              </a:tr>
              <a:tr h="1267260">
                <a:tc>
                  <a:txBody>
                    <a:bodyPr/>
                    <a:lstStyle/>
                    <a:p>
                      <a:r>
                        <a:rPr lang="en-US" sz="2400"/>
                        <a:t>Anatomical Segmentation 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2400"/>
                        <a:t>Model (</a:t>
                      </a:r>
                      <a:r>
                        <a:rPr lang="en-US" sz="2400" err="1"/>
                        <a:t>Unet</a:t>
                      </a:r>
                      <a:r>
                        <a:rPr lang="en-US" sz="24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27.185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0.6694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4.211</a:t>
                      </a:r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704859"/>
                  </a:ext>
                </a:extLst>
              </a:tr>
              <a:tr h="12672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/>
                        <a:t>Overall Fracture Segmentation (</a:t>
                      </a:r>
                      <a:r>
                        <a:rPr lang="en-US" sz="2400" err="1"/>
                        <a:t>Unet</a:t>
                      </a:r>
                      <a:r>
                        <a:rPr lang="en-US" sz="24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83.096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24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0.31149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24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20.706</a:t>
                      </a:r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1201579"/>
                  </a:ext>
                </a:extLst>
              </a:tr>
            </a:tbl>
          </a:graphicData>
        </a:graphic>
      </p:graphicFrame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E1FEE8A3-06C7-E55A-B8CB-B322D7DB9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3515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56B68-5A82-4129-CFE9-C3EACB756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Results Upon Submission (First)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837466A-456A-18AC-EC11-2C1F937BDD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2277085"/>
              </p:ext>
            </p:extLst>
          </p:nvPr>
        </p:nvGraphicFramePr>
        <p:xfrm>
          <a:off x="838200" y="1863725"/>
          <a:ext cx="10708184" cy="34181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563408106"/>
                    </a:ext>
                  </a:extLst>
                </a:gridCol>
                <a:gridCol w="3068875">
                  <a:extLst>
                    <a:ext uri="{9D8B030D-6E8A-4147-A177-3AD203B41FA5}">
                      <a16:colId xmlns:a16="http://schemas.microsoft.com/office/drawing/2014/main" val="144549073"/>
                    </a:ext>
                  </a:extLst>
                </a:gridCol>
                <a:gridCol w="1607505">
                  <a:extLst>
                    <a:ext uri="{9D8B030D-6E8A-4147-A177-3AD203B41FA5}">
                      <a16:colId xmlns:a16="http://schemas.microsoft.com/office/drawing/2014/main" val="3890853209"/>
                    </a:ext>
                  </a:extLst>
                </a:gridCol>
                <a:gridCol w="3402904">
                  <a:extLst>
                    <a:ext uri="{9D8B030D-6E8A-4147-A177-3AD203B41FA5}">
                      <a16:colId xmlns:a16="http://schemas.microsoft.com/office/drawing/2014/main" val="1463019003"/>
                    </a:ext>
                  </a:extLst>
                </a:gridCol>
              </a:tblGrid>
              <a:tr h="883594">
                <a:tc>
                  <a:txBody>
                    <a:bodyPr/>
                    <a:lstStyle/>
                    <a:p>
                      <a:r>
                        <a:rPr lang="en-US" sz="24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Hausdorff</a:t>
                      </a:r>
                      <a:r>
                        <a:rPr lang="en-US" sz="2400" dirty="0"/>
                        <a:t> Distance (hd95)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IOU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dirty="0"/>
                        <a:t>Average Symmetric Surface Distance (</a:t>
                      </a:r>
                      <a:r>
                        <a:rPr lang="en-US" sz="2400" dirty="0" err="1"/>
                        <a:t>assd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5402"/>
                  </a:ext>
                </a:extLst>
              </a:tr>
              <a:tr h="1267260">
                <a:tc>
                  <a:txBody>
                    <a:bodyPr/>
                    <a:lstStyle/>
                    <a:p>
                      <a:r>
                        <a:rPr lang="en-US" sz="2400" dirty="0"/>
                        <a:t>Anatomical Segmentation </a:t>
                      </a:r>
                      <a:endParaRPr lang="en-US" dirty="0"/>
                    </a:p>
                    <a:p>
                      <a:pPr lvl="0">
                        <a:buNone/>
                      </a:pPr>
                      <a:r>
                        <a:rPr lang="en-US" sz="2400" dirty="0"/>
                        <a:t>Model (</a:t>
                      </a:r>
                      <a:r>
                        <a:rPr lang="en-US" sz="2400" dirty="0" err="1"/>
                        <a:t>Unet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2.3863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b="0" i="0" u="none" strike="noStrike" noProof="0" dirty="0">
                          <a:solidFill>
                            <a:srgbClr val="000000"/>
                          </a:solidFill>
                        </a:rPr>
                        <a:t>0.9810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1.2895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704859"/>
                  </a:ext>
                </a:extLst>
              </a:tr>
              <a:tr h="126726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dirty="0"/>
                        <a:t>Overall Fracture Segmentation (</a:t>
                      </a:r>
                      <a:r>
                        <a:rPr lang="en-US" sz="2400" dirty="0" err="1"/>
                        <a:t>Unet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4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5.8656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2400" b="0" i="0" u="none" strike="noStrike" noProof="0" dirty="0">
                          <a:solidFill>
                            <a:srgbClr val="000000"/>
                          </a:solidFill>
                        </a:rPr>
                        <a:t>0.9296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2400" b="0" i="0" u="none" strike="noStrike" noProof="0" dirty="0">
                          <a:solidFill>
                            <a:srgbClr val="000000"/>
                          </a:solidFill>
                          <a:latin typeface="Aptos"/>
                        </a:rPr>
                        <a:t>1.8427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1201579"/>
                  </a:ext>
                </a:extLst>
              </a:tr>
            </a:tbl>
          </a:graphicData>
        </a:graphic>
      </p:graphicFrame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E1FEE8A3-06C7-E55A-B8CB-B322D7DB9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036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56B68-5A82-4129-CFE9-C3EACB756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" y="-4989"/>
            <a:ext cx="10515600" cy="1325563"/>
          </a:xfrm>
        </p:spPr>
        <p:txBody>
          <a:bodyPr/>
          <a:lstStyle/>
          <a:p>
            <a:r>
              <a:rPr lang="en-US"/>
              <a:t>Fracture Segmentation Example Results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837466A-456A-18AC-EC11-2C1F937BDD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4438168"/>
              </p:ext>
            </p:extLst>
          </p:nvPr>
        </p:nvGraphicFramePr>
        <p:xfrm>
          <a:off x="402771" y="4313011"/>
          <a:ext cx="5693226" cy="2407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8028">
                  <a:extLst>
                    <a:ext uri="{9D8B030D-6E8A-4147-A177-3AD203B41FA5}">
                      <a16:colId xmlns:a16="http://schemas.microsoft.com/office/drawing/2014/main" val="3563408106"/>
                    </a:ext>
                  </a:extLst>
                </a:gridCol>
                <a:gridCol w="1121228">
                  <a:extLst>
                    <a:ext uri="{9D8B030D-6E8A-4147-A177-3AD203B41FA5}">
                      <a16:colId xmlns:a16="http://schemas.microsoft.com/office/drawing/2014/main" val="144549073"/>
                    </a:ext>
                  </a:extLst>
                </a:gridCol>
                <a:gridCol w="1251856">
                  <a:extLst>
                    <a:ext uri="{9D8B030D-6E8A-4147-A177-3AD203B41FA5}">
                      <a16:colId xmlns:a16="http://schemas.microsoft.com/office/drawing/2014/main" val="3890853209"/>
                    </a:ext>
                  </a:extLst>
                </a:gridCol>
                <a:gridCol w="1132114">
                  <a:extLst>
                    <a:ext uri="{9D8B030D-6E8A-4147-A177-3AD203B41FA5}">
                      <a16:colId xmlns:a16="http://schemas.microsoft.com/office/drawing/2014/main" val="1463019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hd95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IOU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err="1"/>
                        <a:t>assd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5402"/>
                  </a:ext>
                </a:extLst>
              </a:tr>
              <a:tr h="636739">
                <a:tc>
                  <a:txBody>
                    <a:bodyPr/>
                    <a:lstStyle/>
                    <a:p>
                      <a:r>
                        <a:rPr lang="en-US" sz="2800"/>
                        <a:t>Anatomical </a:t>
                      </a:r>
                    </a:p>
                    <a:p>
                      <a:pPr lvl="0">
                        <a:buNone/>
                      </a:pPr>
                      <a:r>
                        <a:rPr lang="en-US" sz="2800"/>
                        <a:t>Model (</a:t>
                      </a:r>
                      <a:r>
                        <a:rPr lang="en-US" sz="2800" err="1"/>
                        <a:t>Unet</a:t>
                      </a:r>
                      <a:r>
                        <a:rPr lang="en-US" sz="28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7.044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0.714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2.522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704859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/>
                        <a:t>Fracture Model (</a:t>
                      </a:r>
                      <a:r>
                        <a:rPr lang="en-US" sz="2800" err="1"/>
                        <a:t>Unet</a:t>
                      </a:r>
                      <a:r>
                        <a:rPr lang="en-US" sz="28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88.83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0.308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21.33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120157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D9EECDF-73CB-3EC8-F63C-4F8F0FFDB117}"/>
              </a:ext>
            </a:extLst>
          </p:cNvPr>
          <p:cNvSpPr txBox="1"/>
          <p:nvPr/>
        </p:nvSpPr>
        <p:spPr>
          <a:xfrm>
            <a:off x="805542" y="3766456"/>
            <a:ext cx="25146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/>
              <a:t>049_label.mha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4ACD1C-9550-7F96-0131-5347EC2C087B}"/>
              </a:ext>
            </a:extLst>
          </p:cNvPr>
          <p:cNvSpPr txBox="1"/>
          <p:nvPr/>
        </p:nvSpPr>
        <p:spPr>
          <a:xfrm>
            <a:off x="4484913" y="3766456"/>
            <a:ext cx="25146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/>
              <a:t>049_pred.mha</a:t>
            </a:r>
          </a:p>
        </p:txBody>
      </p:sp>
      <p:pic>
        <p:nvPicPr>
          <p:cNvPr id="6" name="Picture 5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C8CAB620-48DE-BFF6-543F-30DB0AE07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pic>
        <p:nvPicPr>
          <p:cNvPr id="5" name="Picture 4" descr="A close-up of a pelvis&#10;&#10;Description automatically generated">
            <a:extLst>
              <a:ext uri="{FF2B5EF4-FFF2-40B4-BE49-F238E27FC236}">
                <a16:creationId xmlns:a16="http://schemas.microsoft.com/office/drawing/2014/main" id="{CB899040-40E9-694C-236A-516818502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36" y="1159245"/>
            <a:ext cx="2693879" cy="2316141"/>
          </a:xfrm>
          <a:prstGeom prst="rect">
            <a:avLst/>
          </a:prstGeom>
        </p:spPr>
      </p:pic>
      <p:pic>
        <p:nvPicPr>
          <p:cNvPr id="9" name="Picture 8" descr="A multicolored skeleton with a blue line&#10;&#10;Description automatically generated">
            <a:extLst>
              <a:ext uri="{FF2B5EF4-FFF2-40B4-BE49-F238E27FC236}">
                <a16:creationId xmlns:a16="http://schemas.microsoft.com/office/drawing/2014/main" id="{132C1BDA-8A46-1DA4-7914-7DD32EFA3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472" y="1156701"/>
            <a:ext cx="2693880" cy="232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9755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56B68-5A82-4129-CFE9-C3EACB756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" y="-4989"/>
            <a:ext cx="10515600" cy="1325563"/>
          </a:xfrm>
        </p:spPr>
        <p:txBody>
          <a:bodyPr/>
          <a:lstStyle/>
          <a:p>
            <a:r>
              <a:rPr lang="en-US"/>
              <a:t>Examples Result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837466A-456A-18AC-EC11-2C1F937BDD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1556413"/>
              </p:ext>
            </p:extLst>
          </p:nvPr>
        </p:nvGraphicFramePr>
        <p:xfrm>
          <a:off x="402771" y="4313011"/>
          <a:ext cx="5693226" cy="2407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8028">
                  <a:extLst>
                    <a:ext uri="{9D8B030D-6E8A-4147-A177-3AD203B41FA5}">
                      <a16:colId xmlns:a16="http://schemas.microsoft.com/office/drawing/2014/main" val="3563408106"/>
                    </a:ext>
                  </a:extLst>
                </a:gridCol>
                <a:gridCol w="1121228">
                  <a:extLst>
                    <a:ext uri="{9D8B030D-6E8A-4147-A177-3AD203B41FA5}">
                      <a16:colId xmlns:a16="http://schemas.microsoft.com/office/drawing/2014/main" val="144549073"/>
                    </a:ext>
                  </a:extLst>
                </a:gridCol>
                <a:gridCol w="1251856">
                  <a:extLst>
                    <a:ext uri="{9D8B030D-6E8A-4147-A177-3AD203B41FA5}">
                      <a16:colId xmlns:a16="http://schemas.microsoft.com/office/drawing/2014/main" val="3890853209"/>
                    </a:ext>
                  </a:extLst>
                </a:gridCol>
                <a:gridCol w="1132114">
                  <a:extLst>
                    <a:ext uri="{9D8B030D-6E8A-4147-A177-3AD203B41FA5}">
                      <a16:colId xmlns:a16="http://schemas.microsoft.com/office/drawing/2014/main" val="1463019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hd95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IOU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err="1"/>
                        <a:t>assd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5402"/>
                  </a:ext>
                </a:extLst>
              </a:tr>
              <a:tr h="636739">
                <a:tc>
                  <a:txBody>
                    <a:bodyPr/>
                    <a:lstStyle/>
                    <a:p>
                      <a:r>
                        <a:rPr lang="en-US" sz="2800"/>
                        <a:t>Anatomical </a:t>
                      </a:r>
                    </a:p>
                    <a:p>
                      <a:pPr lvl="0">
                        <a:buNone/>
                      </a:pPr>
                      <a:r>
                        <a:rPr lang="en-US" sz="2800"/>
                        <a:t>Model (</a:t>
                      </a:r>
                      <a:r>
                        <a:rPr lang="en-US" sz="2800" err="1"/>
                        <a:t>Unet</a:t>
                      </a:r>
                      <a:r>
                        <a:rPr lang="en-US" sz="28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7.24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0.6853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2.35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704859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/>
                        <a:t>Fracture Model (</a:t>
                      </a:r>
                      <a:r>
                        <a:rPr lang="en-US" sz="2800" err="1"/>
                        <a:t>Unet</a:t>
                      </a:r>
                      <a:r>
                        <a:rPr lang="en-US" sz="28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79.28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0.303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20.99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120157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D9EECDF-73CB-3EC8-F63C-4F8F0FFDB117}"/>
              </a:ext>
            </a:extLst>
          </p:cNvPr>
          <p:cNvSpPr txBox="1"/>
          <p:nvPr/>
        </p:nvSpPr>
        <p:spPr>
          <a:xfrm>
            <a:off x="805542" y="3766456"/>
            <a:ext cx="25146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/>
              <a:t>055_label.mha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4ACD1C-9550-7F96-0131-5347EC2C087B}"/>
              </a:ext>
            </a:extLst>
          </p:cNvPr>
          <p:cNvSpPr txBox="1"/>
          <p:nvPr/>
        </p:nvSpPr>
        <p:spPr>
          <a:xfrm>
            <a:off x="4484913" y="3766456"/>
            <a:ext cx="25146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/>
              <a:t>055_pred.mha</a:t>
            </a:r>
          </a:p>
        </p:txBody>
      </p:sp>
      <p:pic>
        <p:nvPicPr>
          <p:cNvPr id="10" name="Picture 9" descr="A close-up of a pelvis&#10;&#10;Description automatically generated">
            <a:extLst>
              <a:ext uri="{FF2B5EF4-FFF2-40B4-BE49-F238E27FC236}">
                <a16:creationId xmlns:a16="http://schemas.microsoft.com/office/drawing/2014/main" id="{85411EF4-AC74-7CA0-7727-F4461148E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74" y="994762"/>
            <a:ext cx="3552825" cy="26452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E71634-CD33-51D7-1CB1-ACF886925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182" y="996724"/>
            <a:ext cx="3486150" cy="2654753"/>
          </a:xfrm>
          <a:prstGeom prst="rect">
            <a:avLst/>
          </a:prstGeom>
        </p:spPr>
      </p:pic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76CF1BE1-A57F-579D-B69F-D43FA1376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446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56B68-5A82-4129-CFE9-C3EACB756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71" y="-4989"/>
            <a:ext cx="10515600" cy="1325563"/>
          </a:xfrm>
        </p:spPr>
        <p:txBody>
          <a:bodyPr/>
          <a:lstStyle/>
          <a:p>
            <a:r>
              <a:rPr lang="en-US"/>
              <a:t>Examples Result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837466A-456A-18AC-EC11-2C1F937BDD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971549"/>
              </p:ext>
            </p:extLst>
          </p:nvPr>
        </p:nvGraphicFramePr>
        <p:xfrm>
          <a:off x="402771" y="4313011"/>
          <a:ext cx="5693226" cy="2407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8028">
                  <a:extLst>
                    <a:ext uri="{9D8B030D-6E8A-4147-A177-3AD203B41FA5}">
                      <a16:colId xmlns:a16="http://schemas.microsoft.com/office/drawing/2014/main" val="3563408106"/>
                    </a:ext>
                  </a:extLst>
                </a:gridCol>
                <a:gridCol w="1121228">
                  <a:extLst>
                    <a:ext uri="{9D8B030D-6E8A-4147-A177-3AD203B41FA5}">
                      <a16:colId xmlns:a16="http://schemas.microsoft.com/office/drawing/2014/main" val="144549073"/>
                    </a:ext>
                  </a:extLst>
                </a:gridCol>
                <a:gridCol w="1251856">
                  <a:extLst>
                    <a:ext uri="{9D8B030D-6E8A-4147-A177-3AD203B41FA5}">
                      <a16:colId xmlns:a16="http://schemas.microsoft.com/office/drawing/2014/main" val="3890853209"/>
                    </a:ext>
                  </a:extLst>
                </a:gridCol>
                <a:gridCol w="1132114">
                  <a:extLst>
                    <a:ext uri="{9D8B030D-6E8A-4147-A177-3AD203B41FA5}">
                      <a16:colId xmlns:a16="http://schemas.microsoft.com/office/drawing/2014/main" val="1463019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hd95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IOU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err="1"/>
                        <a:t>assd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5402"/>
                  </a:ext>
                </a:extLst>
              </a:tr>
              <a:tr h="636739">
                <a:tc>
                  <a:txBody>
                    <a:bodyPr/>
                    <a:lstStyle/>
                    <a:p>
                      <a:r>
                        <a:rPr lang="en-US" sz="2800"/>
                        <a:t>Anatomical </a:t>
                      </a:r>
                    </a:p>
                    <a:p>
                      <a:pPr lvl="0">
                        <a:buNone/>
                      </a:pPr>
                      <a:r>
                        <a:rPr lang="en-US" sz="2800"/>
                        <a:t>Model (</a:t>
                      </a:r>
                      <a:r>
                        <a:rPr lang="en-US" sz="2800" err="1"/>
                        <a:t>Unet</a:t>
                      </a:r>
                      <a:r>
                        <a:rPr lang="en-US" sz="28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5.55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2.43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704859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/>
                        <a:t>Fracture Model (</a:t>
                      </a:r>
                      <a:r>
                        <a:rPr lang="en-US" sz="2800" err="1"/>
                        <a:t>Unet</a:t>
                      </a:r>
                      <a:r>
                        <a:rPr lang="en-US" sz="28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22.56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0.582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5.11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120157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D9EECDF-73CB-3EC8-F63C-4F8F0FFDB117}"/>
              </a:ext>
            </a:extLst>
          </p:cNvPr>
          <p:cNvSpPr txBox="1"/>
          <p:nvPr/>
        </p:nvSpPr>
        <p:spPr>
          <a:xfrm>
            <a:off x="805542" y="3766456"/>
            <a:ext cx="25146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/>
              <a:t>082_label.mha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4ACD1C-9550-7F96-0131-5347EC2C087B}"/>
              </a:ext>
            </a:extLst>
          </p:cNvPr>
          <p:cNvSpPr txBox="1"/>
          <p:nvPr/>
        </p:nvSpPr>
        <p:spPr>
          <a:xfrm>
            <a:off x="4484913" y="3766456"/>
            <a:ext cx="25146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/>
              <a:t>082_pred.mha</a:t>
            </a:r>
          </a:p>
        </p:txBody>
      </p:sp>
      <p:pic>
        <p:nvPicPr>
          <p:cNvPr id="9" name="Picture 8" descr="A close-up of a pelvis&#10;&#10;Description automatically generated">
            <a:extLst>
              <a:ext uri="{FF2B5EF4-FFF2-40B4-BE49-F238E27FC236}">
                <a16:creationId xmlns:a16="http://schemas.microsoft.com/office/drawing/2014/main" id="{A2BD47E5-2D85-067D-7243-10AF9C2F5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15" y="987399"/>
            <a:ext cx="3381936" cy="2619935"/>
          </a:xfrm>
          <a:prstGeom prst="rect">
            <a:avLst/>
          </a:prstGeom>
        </p:spPr>
      </p:pic>
      <p:pic>
        <p:nvPicPr>
          <p:cNvPr id="10" name="Picture 9" descr="A colorful image of a human pelvis&#10;&#10;Description automatically generated">
            <a:extLst>
              <a:ext uri="{FF2B5EF4-FFF2-40B4-BE49-F238E27FC236}">
                <a16:creationId xmlns:a16="http://schemas.microsoft.com/office/drawing/2014/main" id="{220C466A-39DA-9D75-8A58-80DF19D93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309" y="992642"/>
            <a:ext cx="3384098" cy="2608490"/>
          </a:xfrm>
          <a:prstGeom prst="rect">
            <a:avLst/>
          </a:prstGeom>
        </p:spPr>
      </p:pic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95CEE981-D631-A2EC-4DB7-78F971E24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68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7153-739B-15D8-D458-92C51C667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7800"/>
            <a:ext cx="10515600" cy="1325563"/>
          </a:xfrm>
        </p:spPr>
        <p:txBody>
          <a:bodyPr/>
          <a:lstStyle/>
          <a:p>
            <a:r>
              <a:rPr lang="en-US"/>
              <a:t>Fracture Example</a:t>
            </a:r>
          </a:p>
        </p:txBody>
      </p:sp>
      <p:pic>
        <p:nvPicPr>
          <p:cNvPr id="5" name="Picture 4" descr="A logo of a person&amp;#39;s head&#10;&#10;Description automatically generated">
            <a:extLst>
              <a:ext uri="{FF2B5EF4-FFF2-40B4-BE49-F238E27FC236}">
                <a16:creationId xmlns:a16="http://schemas.microsoft.com/office/drawing/2014/main" id="{C6793E21-350B-02D2-6EA5-4F6D6D7D6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5272" y="3896"/>
            <a:ext cx="946729" cy="962026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6A630E5-A738-1340-E2CC-ACA81CC88A69}"/>
              </a:ext>
            </a:extLst>
          </p:cNvPr>
          <p:cNvGraphicFramePr>
            <a:graphicFrameLocks noGrp="1"/>
          </p:cNvGraphicFramePr>
          <p:nvPr/>
        </p:nvGraphicFramePr>
        <p:xfrm>
          <a:off x="920337" y="1543792"/>
          <a:ext cx="7164844" cy="518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7038">
                  <a:extLst>
                    <a:ext uri="{9D8B030D-6E8A-4147-A177-3AD203B41FA5}">
                      <a16:colId xmlns:a16="http://schemas.microsoft.com/office/drawing/2014/main" val="3243978248"/>
                    </a:ext>
                  </a:extLst>
                </a:gridCol>
                <a:gridCol w="3833909">
                  <a:extLst>
                    <a:ext uri="{9D8B030D-6E8A-4147-A177-3AD203B41FA5}">
                      <a16:colId xmlns:a16="http://schemas.microsoft.com/office/drawing/2014/main" val="2626395647"/>
                    </a:ext>
                  </a:extLst>
                </a:gridCol>
                <a:gridCol w="1143897">
                  <a:extLst>
                    <a:ext uri="{9D8B030D-6E8A-4147-A177-3AD203B41FA5}">
                      <a16:colId xmlns:a16="http://schemas.microsoft.com/office/drawing/2014/main" val="4268037769"/>
                    </a:ext>
                  </a:extLst>
                </a:gridCol>
              </a:tblGrid>
              <a:tr h="41605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/>
                        <a:t>Hip Part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/>
                        <a:t>Fragment Type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/>
                        <a:t>Label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134488"/>
                  </a:ext>
                </a:extLst>
              </a:tr>
              <a:tr h="41605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/>
                        <a:t>Background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-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0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08175"/>
                  </a:ext>
                </a:extLst>
              </a:tr>
              <a:tr h="416051">
                <a:tc rowSpan="2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Sacrum</a:t>
                      </a:r>
                    </a:p>
                  </a:txBody>
                  <a:tcPr>
                    <a:solidFill>
                      <a:srgbClr val="DB5656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Main (largest) </a:t>
                      </a:r>
                      <a:endParaRPr lang="en-US" sz="2800"/>
                    </a:p>
                  </a:txBody>
                  <a:tcPr>
                    <a:solidFill>
                      <a:srgbClr val="DB5656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/>
                        <a:t>1</a:t>
                      </a:r>
                    </a:p>
                  </a:txBody>
                  <a:tcPr>
                    <a:solidFill>
                      <a:srgbClr val="DB56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94811"/>
                  </a:ext>
                </a:extLst>
              </a:tr>
              <a:tr h="416051">
                <a:tc vMerge="1">
                  <a:txBody>
                    <a:bodyPr/>
                    <a:lstStyle/>
                    <a:p>
                      <a:endParaRPr lang="en-US" sz="3200"/>
                    </a:p>
                  </a:txBody>
                  <a:tcPr>
                    <a:solidFill>
                      <a:srgbClr val="DB5656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/>
                        <a:t>Remaining </a:t>
                      </a:r>
                    </a:p>
                  </a:txBody>
                  <a:tcPr>
                    <a:solidFill>
                      <a:srgbClr val="07FAE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2</a:t>
                      </a:r>
                    </a:p>
                  </a:txBody>
                  <a:tcPr>
                    <a:solidFill>
                      <a:srgbClr val="00FF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243897"/>
                  </a:ext>
                </a:extLst>
              </a:tr>
              <a:tr h="416051">
                <a:tc rowSpan="4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Left </a:t>
                      </a:r>
                    </a:p>
                    <a:p>
                      <a:pPr lvl="0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Iliac</a:t>
                      </a:r>
                    </a:p>
                  </a:txBody>
                  <a:tcPr>
                    <a:solidFill>
                      <a:srgbClr val="8CED8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Main (largest)</a:t>
                      </a:r>
                      <a:endParaRPr lang="en-US" sz="2800"/>
                    </a:p>
                  </a:txBody>
                  <a:tcPr>
                    <a:solidFill>
                      <a:srgbClr val="8CED8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11 </a:t>
                      </a:r>
                    </a:p>
                  </a:txBody>
                  <a:tcPr>
                    <a:solidFill>
                      <a:srgbClr val="8CED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112627"/>
                  </a:ext>
                </a:extLst>
              </a:tr>
              <a:tr h="416051">
                <a:tc vMerge="1">
                  <a:txBody>
                    <a:bodyPr/>
                    <a:lstStyle/>
                    <a:p>
                      <a:endParaRPr lang="en-US" sz="320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solidFill>
                      <a:srgbClr val="8CED8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Remaining </a:t>
                      </a:r>
                      <a:endParaRPr lang="en-US" sz="280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/>
                        <a:t>12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707980"/>
                  </a:ext>
                </a:extLst>
              </a:tr>
              <a:tr h="4160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8CED8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Remaining </a:t>
                      </a:r>
                      <a:endParaRPr lang="en-US" sz="280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/>
                        <a:t>13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498295"/>
                  </a:ext>
                </a:extLst>
              </a:tr>
              <a:tr h="416051">
                <a:tc vMerge="1">
                  <a:txBody>
                    <a:bodyPr/>
                    <a:lstStyle/>
                    <a:p>
                      <a:endParaRPr lang="en-US" sz="3200" b="0" i="0" u="none" strike="noStrike" noProof="0">
                        <a:solidFill>
                          <a:srgbClr val="000000"/>
                        </a:solidFill>
                        <a:latin typeface="Aptos"/>
                      </a:endParaRPr>
                    </a:p>
                  </a:txBody>
                  <a:tcPr>
                    <a:solidFill>
                      <a:srgbClr val="8CED8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Remaining </a:t>
                      </a:r>
                      <a:endParaRPr lang="en-US" sz="280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/>
                        <a:t>14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153016"/>
                  </a:ext>
                </a:extLst>
              </a:tr>
              <a:tr h="416051">
                <a:tc rowSpan="2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Right </a:t>
                      </a:r>
                    </a:p>
                    <a:p>
                      <a:pPr lvl="0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Iliac</a:t>
                      </a:r>
                    </a:p>
                  </a:txBody>
                  <a:tcPr>
                    <a:solidFill>
                      <a:srgbClr val="D618C6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Main (largest) </a:t>
                      </a:r>
                    </a:p>
                  </a:txBody>
                  <a:tcPr>
                    <a:solidFill>
                      <a:srgbClr val="D618C6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/>
                        <a:t>21 </a:t>
                      </a:r>
                    </a:p>
                  </a:txBody>
                  <a:tcPr>
                    <a:solidFill>
                      <a:srgbClr val="D618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935503"/>
                  </a:ext>
                </a:extLst>
              </a:tr>
              <a:tr h="4160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D618C6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/>
                        <a:t>Remaining 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800"/>
                        <a:t>22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542365"/>
                  </a:ext>
                </a:extLst>
              </a:tr>
            </a:tbl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15AFEE6-2E63-5435-3640-267D048F99BD}"/>
              </a:ext>
            </a:extLst>
          </p:cNvPr>
          <p:cNvCxnSpPr/>
          <p:nvPr/>
        </p:nvCxnSpPr>
        <p:spPr>
          <a:xfrm flipH="1" flipV="1">
            <a:off x="8184818" y="4222666"/>
            <a:ext cx="1527465" cy="121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3EC02E8-B0F1-D1F8-AD35-99253FC7782A}"/>
              </a:ext>
            </a:extLst>
          </p:cNvPr>
          <p:cNvGraphicFramePr>
            <a:graphicFrameLocks noGrp="1"/>
          </p:cNvGraphicFramePr>
          <p:nvPr/>
        </p:nvGraphicFramePr>
        <p:xfrm>
          <a:off x="9809810" y="3958402"/>
          <a:ext cx="446948" cy="7416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6948">
                  <a:extLst>
                    <a:ext uri="{9D8B030D-6E8A-4147-A177-3AD203B41FA5}">
                      <a16:colId xmlns:a16="http://schemas.microsoft.com/office/drawing/2014/main" val="2787067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6651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29798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AA1B7C9-2465-AB52-F0FD-CD680CA5DD88}"/>
              </a:ext>
            </a:extLst>
          </p:cNvPr>
          <p:cNvGraphicFramePr>
            <a:graphicFrameLocks noGrp="1"/>
          </p:cNvGraphicFramePr>
          <p:nvPr/>
        </p:nvGraphicFramePr>
        <p:xfrm>
          <a:off x="10255134" y="3958402"/>
          <a:ext cx="44700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7002">
                  <a:extLst>
                    <a:ext uri="{9D8B030D-6E8A-4147-A177-3AD203B41FA5}">
                      <a16:colId xmlns:a16="http://schemas.microsoft.com/office/drawing/2014/main" val="533245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639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rgbClr val="CC122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135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rgbClr val="07FA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08208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3D9AC41-2363-FEDE-3D7A-3E96F524AFC9}"/>
              </a:ext>
            </a:extLst>
          </p:cNvPr>
          <p:cNvGraphicFramePr>
            <a:graphicFrameLocks noGrp="1"/>
          </p:cNvGraphicFramePr>
          <p:nvPr/>
        </p:nvGraphicFramePr>
        <p:xfrm>
          <a:off x="10700459" y="3958402"/>
          <a:ext cx="497817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7817">
                  <a:extLst>
                    <a:ext uri="{9D8B030D-6E8A-4147-A177-3AD203B41FA5}">
                      <a16:colId xmlns:a16="http://schemas.microsoft.com/office/drawing/2014/main" val="1358098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874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11</a:t>
                      </a:r>
                    </a:p>
                  </a:txBody>
                  <a:tcPr>
                    <a:solidFill>
                      <a:srgbClr val="32E6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404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12</a:t>
                      </a:r>
                    </a:p>
                  </a:txBody>
                  <a:tcPr>
                    <a:solidFill>
                      <a:srgbClr val="32A6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59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671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14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269888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5E09C31-B7BD-3801-5E88-DD7E4DB851C3}"/>
              </a:ext>
            </a:extLst>
          </p:cNvPr>
          <p:cNvGraphicFramePr>
            <a:graphicFrameLocks noGrp="1"/>
          </p:cNvGraphicFramePr>
          <p:nvPr/>
        </p:nvGraphicFramePr>
        <p:xfrm>
          <a:off x="11195263" y="3958402"/>
          <a:ext cx="44700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7002">
                  <a:extLst>
                    <a:ext uri="{9D8B030D-6E8A-4147-A177-3AD203B41FA5}">
                      <a16:colId xmlns:a16="http://schemas.microsoft.com/office/drawing/2014/main" val="533245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639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21</a:t>
                      </a:r>
                    </a:p>
                  </a:txBody>
                  <a:tcPr>
                    <a:solidFill>
                      <a:srgbClr val="E632B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135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22</a:t>
                      </a:r>
                    </a:p>
                  </a:txBody>
                  <a:tcPr>
                    <a:solidFill>
                      <a:srgbClr val="C485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082086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C3395A15-A672-0B9B-BE70-FD440283FD75}"/>
              </a:ext>
            </a:extLst>
          </p:cNvPr>
          <p:cNvSpPr txBox="1"/>
          <p:nvPr/>
        </p:nvSpPr>
        <p:spPr>
          <a:xfrm>
            <a:off x="8558414" y="5425671"/>
            <a:ext cx="308864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 : Background </a:t>
            </a:r>
          </a:p>
          <a:p>
            <a:r>
              <a:rPr lang="en-US"/>
              <a:t>S : Sacrum </a:t>
            </a:r>
          </a:p>
          <a:p>
            <a:r>
              <a:rPr lang="en-US"/>
              <a:t>L : Left Iliac</a:t>
            </a:r>
          </a:p>
          <a:p>
            <a:r>
              <a:rPr lang="en-US"/>
              <a:t>R : Right Iliac</a:t>
            </a:r>
          </a:p>
        </p:txBody>
      </p:sp>
      <p:pic>
        <p:nvPicPr>
          <p:cNvPr id="11" name="Picture 10" descr="A colorful pelvis with a blue string&#10;&#10;Description automatically generated">
            <a:extLst>
              <a:ext uri="{FF2B5EF4-FFF2-40B4-BE49-F238E27FC236}">
                <a16:creationId xmlns:a16="http://schemas.microsoft.com/office/drawing/2014/main" id="{F98274C8-4456-4F30-0F42-AFA8CE3FE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013" y="1457325"/>
            <a:ext cx="2905125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074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c3e9c7c-d5b2-4bd4-af7c-e3e0771d9252" xsi:nil="true"/>
    <lcf76f155ced4ddcb4097134ff3c332f xmlns="65e9c68c-ba60-46ee-b8bd-441b50d43101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C457D985CC2004CB9E45AA3D3D9EE81" ma:contentTypeVersion="16" ma:contentTypeDescription="Create a new document." ma:contentTypeScope="" ma:versionID="3f02c5cb5971237a1ae71b486e87bf3b">
  <xsd:schema xmlns:xsd="http://www.w3.org/2001/XMLSchema" xmlns:xs="http://www.w3.org/2001/XMLSchema" xmlns:p="http://schemas.microsoft.com/office/2006/metadata/properties" xmlns:ns2="65e9c68c-ba60-46ee-b8bd-441b50d43101" xmlns:ns3="6c3e9c7c-d5b2-4bd4-af7c-e3e0771d9252" targetNamespace="http://schemas.microsoft.com/office/2006/metadata/properties" ma:root="true" ma:fieldsID="cadb6bddfa082b19d3a5f1e6c5520689" ns2:_="" ns3:_="">
    <xsd:import namespace="65e9c68c-ba60-46ee-b8bd-441b50d43101"/>
    <xsd:import namespace="6c3e9c7c-d5b2-4bd4-af7c-e3e0771d92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e9c68c-ba60-46ee-b8bd-441b50d431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eb670a3d-b979-4d43-8ef8-a7c40ea4994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3e9c7c-d5b2-4bd4-af7c-e3e0771d92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4c3d5fab-2ea2-4ffc-951c-76dc1f6e2f05}" ma:internalName="TaxCatchAll" ma:showField="CatchAllData" ma:web="6c3e9c7c-d5b2-4bd4-af7c-e3e0771d92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3F1D5C-AA9E-4C43-9D88-DFC6860D99F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E7AC1B-0280-4F6B-9873-5DDCD516BA50}">
  <ds:schemaRefs>
    <ds:schemaRef ds:uri="65e9c68c-ba60-46ee-b8bd-441b50d43101"/>
    <ds:schemaRef ds:uri="6c3e9c7c-d5b2-4bd4-af7c-e3e0771d9252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E1C8943-56BE-45C6-BDF1-C7ABA3A0EACA}">
  <ds:schemaRefs>
    <ds:schemaRef ds:uri="65e9c68c-ba60-46ee-b8bd-441b50d43101"/>
    <ds:schemaRef ds:uri="6c3e9c7c-d5b2-4bd4-af7c-e3e0771d925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85</Slides>
  <Notes>0</Notes>
  <HiddenSlides>48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6" baseType="lpstr">
      <vt:lpstr>office theme</vt:lpstr>
      <vt:lpstr>Progress Report on</vt:lpstr>
      <vt:lpstr>Outline</vt:lpstr>
      <vt:lpstr>Outline</vt:lpstr>
      <vt:lpstr>Hip Bone CT Scan Dataset</vt:lpstr>
      <vt:lpstr>Label For Hip with No Fractures</vt:lpstr>
      <vt:lpstr>Label For three hip fracture structures</vt:lpstr>
      <vt:lpstr>Fracture Example</vt:lpstr>
      <vt:lpstr>Fracture Example</vt:lpstr>
      <vt:lpstr>Fracture Example</vt:lpstr>
      <vt:lpstr>Fracture Example</vt:lpstr>
      <vt:lpstr>Label For three hip fracture structures</vt:lpstr>
      <vt:lpstr>Label For Hip with No Fractures</vt:lpstr>
      <vt:lpstr>Labels of 3 hip structures with &amp; without fracture</vt:lpstr>
      <vt:lpstr>Labels of 3 hip structures with &amp; without fracture</vt:lpstr>
      <vt:lpstr>Frequency of Labels</vt:lpstr>
      <vt:lpstr>Box Plot of 3 hip structure's label vs their size</vt:lpstr>
      <vt:lpstr>Example Segmentation - label, shape,  resolution</vt:lpstr>
      <vt:lpstr>Insights</vt:lpstr>
      <vt:lpstr>Problem with data </vt:lpstr>
      <vt:lpstr>Possible Solution</vt:lpstr>
      <vt:lpstr>Limited Data </vt:lpstr>
      <vt:lpstr>Limited Data </vt:lpstr>
      <vt:lpstr>Limited Data </vt:lpstr>
      <vt:lpstr>Outline</vt:lpstr>
      <vt:lpstr>Author proposed Fracture Segmentation Model </vt:lpstr>
      <vt:lpstr>Outline</vt:lpstr>
      <vt:lpstr>Training Pipeline Anatomical Segmentation</vt:lpstr>
      <vt:lpstr>Label Mapping Step</vt:lpstr>
      <vt:lpstr>Outline</vt:lpstr>
      <vt:lpstr>Training Pipeline Fracture Segmentation</vt:lpstr>
      <vt:lpstr>Extract single hipbone part of Image and Label </vt:lpstr>
      <vt:lpstr>Separate main and remaining fragments of labels</vt:lpstr>
      <vt:lpstr>Map Multiple Label in main &amp; remaining fragment</vt:lpstr>
      <vt:lpstr>Outline</vt:lpstr>
      <vt:lpstr>Outline</vt:lpstr>
      <vt:lpstr>Inference Pipeline Anatomical Segmentation</vt:lpstr>
      <vt:lpstr>Outline</vt:lpstr>
      <vt:lpstr>Inference Pipeline Fracture Segmentation</vt:lpstr>
      <vt:lpstr>Map main &amp;  fragments in multiple labels</vt:lpstr>
      <vt:lpstr>Preprocessed Mask (Anatomical Model)</vt:lpstr>
      <vt:lpstr>Segmentation Mask (Fracture Model)</vt:lpstr>
      <vt:lpstr>Segmentation Mask (Fracture Model)</vt:lpstr>
      <vt:lpstr>Segmentation Mask (Fracture Model)</vt:lpstr>
      <vt:lpstr>Segmentation Mask (Fracture Model)</vt:lpstr>
      <vt:lpstr>Fracture Segmentation Model Input</vt:lpstr>
      <vt:lpstr>Fracture Segmentation Model Input</vt:lpstr>
      <vt:lpstr>Segmentation Output(Examples)</vt:lpstr>
      <vt:lpstr>Dataset Understanding (Examples)</vt:lpstr>
      <vt:lpstr>Dataset Understanding (Examples)</vt:lpstr>
      <vt:lpstr>Dataset Understanding  (OLD VERSION)</vt:lpstr>
      <vt:lpstr>Models Used </vt:lpstr>
      <vt:lpstr>PowerPoint Presentation</vt:lpstr>
      <vt:lpstr>Overall Architecture Inference</vt:lpstr>
      <vt:lpstr>Baseline UNet (author's proposed)</vt:lpstr>
      <vt:lpstr>nn-UNet (author's proposed)</vt:lpstr>
      <vt:lpstr>nn-UNet (author's proposed)</vt:lpstr>
      <vt:lpstr>Anatomical Segmentation Network (author's proposed)</vt:lpstr>
      <vt:lpstr>Fracture Segmentation Network (author's proposed)</vt:lpstr>
      <vt:lpstr>Contact Fracture Surface (CFS) (author's proposed)</vt:lpstr>
      <vt:lpstr>Fracture Distance Map (FDM) - Overview  (author's proposed)</vt:lpstr>
      <vt:lpstr>Fracture Distance Map (FDM) - Details (author's proposed)</vt:lpstr>
      <vt:lpstr>Calculation of FDM Weight (author's proposed)</vt:lpstr>
      <vt:lpstr>FDM Weighted Loss (author's proposed)</vt:lpstr>
      <vt:lpstr>FDM Weighted Loss (author's proposed)</vt:lpstr>
      <vt:lpstr>FDM Weighted Loss (author's proposed)</vt:lpstr>
      <vt:lpstr>FDM-UNet performance (author's proposed)</vt:lpstr>
      <vt:lpstr>(author's proposed) Multi Scale  Attention and Deep  Supervision based 3D UNet (MAD)</vt:lpstr>
      <vt:lpstr>Long Short Skip Connection (LSSC)</vt:lpstr>
      <vt:lpstr>Attention Module </vt:lpstr>
      <vt:lpstr>FDMSS (author's proposed)</vt:lpstr>
      <vt:lpstr>FDMSS-UNet performance (author's proposed)</vt:lpstr>
      <vt:lpstr>Outline</vt:lpstr>
      <vt:lpstr>Results </vt:lpstr>
      <vt:lpstr>Evaluation Metrics</vt:lpstr>
      <vt:lpstr>Anatomical Segmentation Result </vt:lpstr>
      <vt:lpstr>Anatomical Segmentation Result </vt:lpstr>
      <vt:lpstr>Anatomical Segmentation Result </vt:lpstr>
      <vt:lpstr>Anatomical Segmentation Overall Results </vt:lpstr>
      <vt:lpstr>Results </vt:lpstr>
      <vt:lpstr>Fracture Segmentation Result </vt:lpstr>
      <vt:lpstr>Final Results Upon Submission (Ours)</vt:lpstr>
      <vt:lpstr>Final Results Upon Submission (First)</vt:lpstr>
      <vt:lpstr>Fracture Segmentation Example Results</vt:lpstr>
      <vt:lpstr>Examples Result</vt:lpstr>
      <vt:lpstr>Examples Result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374</cp:revision>
  <dcterms:created xsi:type="dcterms:W3CDTF">2024-07-22T14:41:06Z</dcterms:created>
  <dcterms:modified xsi:type="dcterms:W3CDTF">2024-08-27T10:37:41Z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0x0101008C457D985CC2004CB9E45AA3D3D9EE81</vt:lpwstr>
  </property>
  <property fmtid="{D5CDD505-2E9C-101B-9397-08002B2CF9AE}" pid="3" name="MediaServiceImageTags">
    <vt:lpwstr/>
  </property>
</Properties>
</file>